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89" r:id="rId3"/>
  </p:sldIdLst>
  <p:sldSz cx="12192000" cy="6858000"/>
  <p:notesSz cx="6761163" cy="9942513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A523C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012ECD-51FC-41F1-AA8D-1B2483CD663E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07" autoAdjust="0"/>
  </p:normalViewPr>
  <p:slideViewPr>
    <p:cSldViewPr snapToGrid="0">
      <p:cViewPr varScale="1">
        <p:scale>
          <a:sx n="115" d="100"/>
          <a:sy n="115" d="100"/>
        </p:scale>
        <p:origin x="32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51198EC-8139-42E0-8E21-7D55627C4578}" type="datetime1">
              <a:rPr lang="ru-RU" smtClean="0"/>
              <a:pPr rtl="0"/>
              <a:t>29.11.2021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85B5D-AF9C-4619-9577-8E9C8F4CF6D0}" type="datetime1">
              <a:rPr lang="ru-RU" smtClean="0"/>
              <a:pPr/>
              <a:t>29.11.2021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649DAF-093F-4482-AA38-346E9A2DEE94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568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</a:t>
            </a:r>
            <a:br>
              <a:rPr lang="ru-RU" noProof="0" dirty="0"/>
            </a:br>
            <a:r>
              <a:rPr lang="ru-RU" noProof="0" dirty="0"/>
              <a:t>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, с рам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3726003" cy="3314545"/>
          </a:xfrm>
          <a:prstGeom prst="rightArrowCallout">
            <a:avLst>
              <a:gd name="adj1" fmla="val 50000"/>
              <a:gd name="adj2" fmla="val 25000"/>
              <a:gd name="adj3" fmla="val 15421"/>
              <a:gd name="adj4" fmla="val 80487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13985" y="2463801"/>
            <a:ext cx="3726469" cy="3314200"/>
          </a:xfrm>
          <a:prstGeom prst="rightArrowCallout">
            <a:avLst>
              <a:gd name="adj1" fmla="val 50000"/>
              <a:gd name="adj2" fmla="val 25000"/>
              <a:gd name="adj3" fmla="val 16186"/>
              <a:gd name="adj4" fmla="val 80493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Название раздела 1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2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3</a:t>
            </a:r>
          </a:p>
        </p:txBody>
      </p:sp>
    </p:spTree>
    <p:extLst>
      <p:ext uri="{BB962C8B-B14F-4D97-AF65-F5344CB8AC3E}">
        <p14:creationId xmlns:p14="http://schemas.microsoft.com/office/powerpoint/2010/main" val="3755733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еменная шка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cxnSp>
        <p:nvCxnSpPr>
          <p:cNvPr id="15" name="Прямая со стрелкой 14">
            <a:extLst>
              <a:ext uri="{FF2B5EF4-FFF2-40B4-BE49-F238E27FC236}">
                <a16:creationId xmlns:a16="http://schemas.microsoft.com/office/drawing/2014/main" id="{52158F80-0C1A-4B9E-9335-A5A0015187F7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0">
            <a:extLst>
              <a:ext uri="{FF2B5EF4-FFF2-40B4-BE49-F238E27FC236}">
                <a16:creationId xmlns:a16="http://schemas.microsoft.com/office/drawing/2014/main" id="{723DA611-B88C-4D7E-82A4-5E4CA9DC2E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180A0FA4-75CD-4A61-AA79-9C3C5F97ED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EBB89A53-1B07-4560-B98E-03BECDB832C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22D34AD8-D83D-4409-A418-C00840A085A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id="{3EAA6A46-63F3-49A5-8E0B-758176E4429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id="{BB051A6E-4868-4F3F-93DB-AD07020E934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id="{61519886-189E-4C69-AEED-FD9BDD3E56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0" name="Текст 10">
            <a:extLst>
              <a:ext uri="{FF2B5EF4-FFF2-40B4-BE49-F238E27FC236}">
                <a16:creationId xmlns:a16="http://schemas.microsoft.com/office/drawing/2014/main" id="{0F084DDF-04EE-46A9-9F77-D5FD94D1B54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1" name="Текст 10">
            <a:extLst>
              <a:ext uri="{FF2B5EF4-FFF2-40B4-BE49-F238E27FC236}">
                <a16:creationId xmlns:a16="http://schemas.microsoft.com/office/drawing/2014/main" id="{743DE8AB-BF74-4CC9-AD19-8BBBF44867A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2" name="Текст 10">
            <a:extLst>
              <a:ext uri="{FF2B5EF4-FFF2-40B4-BE49-F238E27FC236}">
                <a16:creationId xmlns:a16="http://schemas.microsoft.com/office/drawing/2014/main" id="{2ECC5C24-2CE5-491E-89DC-F9C5AE98B06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3" name="Текст 10">
            <a:extLst>
              <a:ext uri="{FF2B5EF4-FFF2-40B4-BE49-F238E27FC236}">
                <a16:creationId xmlns:a16="http://schemas.microsoft.com/office/drawing/2014/main" id="{ADB0F187-5781-4076-B761-264B1C683A6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id="{B2E776B2-D388-4243-80AE-BD8AF47C8AA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5" name="Текст 10">
            <a:extLst>
              <a:ext uri="{FF2B5EF4-FFF2-40B4-BE49-F238E27FC236}">
                <a16:creationId xmlns:a16="http://schemas.microsoft.com/office/drawing/2014/main" id="{79F3A104-EDC0-4A25-9585-3F9F8C1022C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6" name="Текст 10">
            <a:extLst>
              <a:ext uri="{FF2B5EF4-FFF2-40B4-BE49-F238E27FC236}">
                <a16:creationId xmlns:a16="http://schemas.microsoft.com/office/drawing/2014/main" id="{23DA3E7C-9F0E-4A57-B6EA-C01C72788E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7" name="Текст 10">
            <a:extLst>
              <a:ext uri="{FF2B5EF4-FFF2-40B4-BE49-F238E27FC236}">
                <a16:creationId xmlns:a16="http://schemas.microsoft.com/office/drawing/2014/main" id="{A8ABC110-DC97-4A71-9A16-67581EAC989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8" name="Текст 10">
            <a:extLst>
              <a:ext uri="{FF2B5EF4-FFF2-40B4-BE49-F238E27FC236}">
                <a16:creationId xmlns:a16="http://schemas.microsoft.com/office/drawing/2014/main" id="{81058125-332B-41A7-BCD5-72CAE3F9F97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9" name="Текст 10">
            <a:extLst>
              <a:ext uri="{FF2B5EF4-FFF2-40B4-BE49-F238E27FC236}">
                <a16:creationId xmlns:a16="http://schemas.microsoft.com/office/drawing/2014/main" id="{E32DE8FD-6391-4094-BAEC-CC0836CC67E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0" name="Текст 10">
            <a:extLst>
              <a:ext uri="{FF2B5EF4-FFF2-40B4-BE49-F238E27FC236}">
                <a16:creationId xmlns:a16="http://schemas.microsoft.com/office/drawing/2014/main" id="{5C53C0F3-9308-422B-BC6E-1ACA5029027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1" name="Текст 10">
            <a:extLst>
              <a:ext uri="{FF2B5EF4-FFF2-40B4-BE49-F238E27FC236}">
                <a16:creationId xmlns:a16="http://schemas.microsoft.com/office/drawing/2014/main" id="{06DFFA03-9EA6-4F70-9519-AB1361BAF7CE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2" name="Текст 10">
            <a:extLst>
              <a:ext uri="{FF2B5EF4-FFF2-40B4-BE49-F238E27FC236}">
                <a16:creationId xmlns:a16="http://schemas.microsoft.com/office/drawing/2014/main" id="{49CD8693-3557-4241-BB88-518160D989C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3" name="Текст 10">
            <a:extLst>
              <a:ext uri="{FF2B5EF4-FFF2-40B4-BE49-F238E27FC236}">
                <a16:creationId xmlns:a16="http://schemas.microsoft.com/office/drawing/2014/main" id="{4884DF69-4936-4F90-BFB8-ED04A228DA2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4" name="Текст 10">
            <a:extLst>
              <a:ext uri="{FF2B5EF4-FFF2-40B4-BE49-F238E27FC236}">
                <a16:creationId xmlns:a16="http://schemas.microsoft.com/office/drawing/2014/main" id="{00804F61-8052-4AD8-8370-ED72B261BC2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5" name="Текст 10">
            <a:extLst>
              <a:ext uri="{FF2B5EF4-FFF2-40B4-BE49-F238E27FC236}">
                <a16:creationId xmlns:a16="http://schemas.microsoft.com/office/drawing/2014/main" id="{313F370F-A9EC-477E-BED7-BF4E875274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6" name="Текст 10">
            <a:extLst>
              <a:ext uri="{FF2B5EF4-FFF2-40B4-BE49-F238E27FC236}">
                <a16:creationId xmlns:a16="http://schemas.microsoft.com/office/drawing/2014/main" id="{9E687ADD-FE6C-441E-991F-E71EA0572C3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7" name="Текст 10">
            <a:extLst>
              <a:ext uri="{FF2B5EF4-FFF2-40B4-BE49-F238E27FC236}">
                <a16:creationId xmlns:a16="http://schemas.microsoft.com/office/drawing/2014/main" id="{5E0252B4-80AE-40E9-BA32-6EDAAC62521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8" name="Текст 10">
            <a:extLst>
              <a:ext uri="{FF2B5EF4-FFF2-40B4-BE49-F238E27FC236}">
                <a16:creationId xmlns:a16="http://schemas.microsoft.com/office/drawing/2014/main" id="{8A807DF0-23B6-4B83-B3F6-8D0BE9A851F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9" name="Текст 3">
            <a:extLst>
              <a:ext uri="{FF2B5EF4-FFF2-40B4-BE49-F238E27FC236}">
                <a16:creationId xmlns:a16="http://schemas.microsoft.com/office/drawing/2014/main" id="{F3591345-36C8-481A-AD5B-5F69B03D17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noFill/>
          <a:ln>
            <a:noFill/>
          </a:ln>
        </p:spPr>
        <p:txBody>
          <a:bodyPr tIns="36000" rtlCol="0" anchor="t"/>
          <a:lstStyle>
            <a:lvl1pPr marL="0" indent="0"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Название элемента</a:t>
            </a:r>
          </a:p>
        </p:txBody>
      </p:sp>
      <p:sp>
        <p:nvSpPr>
          <p:cNvPr id="50" name="Текст 36">
            <a:extLst>
              <a:ext uri="{FF2B5EF4-FFF2-40B4-BE49-F238E27FC236}">
                <a16:creationId xmlns:a16="http://schemas.microsoft.com/office/drawing/2014/main" id="{954C0732-1924-4A1B-9272-95C51D0B36F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395728" y="2531196"/>
            <a:ext cx="1724394" cy="185808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месяц, год</a:t>
            </a:r>
          </a:p>
        </p:txBody>
      </p:sp>
    </p:spTree>
    <p:extLst>
      <p:ext uri="{BB962C8B-B14F-4D97-AF65-F5344CB8AC3E}">
        <p14:creationId xmlns:p14="http://schemas.microsoft.com/office/powerpoint/2010/main" val="9067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Участники группы 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945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55887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07829" y="3991240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3945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55887" y="3424428"/>
            <a:ext cx="1964171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07830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1800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283742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35683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7CA876-2153-4136-850D-EE098BDC24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03945" y="4311393"/>
            <a:ext cx="1964172" cy="113030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969B21C2-C689-49C2-B45F-14C5C53A58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55887" y="4311393"/>
            <a:ext cx="1963737" cy="11303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E33D8E11-F7FD-4AD9-BEC6-78C6500F817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07829" y="4311393"/>
            <a:ext cx="1981200" cy="1138238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</p:spTree>
    <p:extLst>
      <p:ext uri="{BB962C8B-B14F-4D97-AF65-F5344CB8AC3E}">
        <p14:creationId xmlns:p14="http://schemas.microsoft.com/office/powerpoint/2010/main" val="362411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Участники группы 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Рисунок 22">
            <a:extLst>
              <a:ext uri="{FF2B5EF4-FFF2-40B4-BE49-F238E27FC236}">
                <a16:creationId xmlns:a16="http://schemas.microsoft.com/office/drawing/2014/main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</p:spTree>
    <p:extLst>
      <p:ext uri="{BB962C8B-B14F-4D97-AF65-F5344CB8AC3E}">
        <p14:creationId xmlns:p14="http://schemas.microsoft.com/office/powerpoint/2010/main" val="150351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олилиния: Фигура 19">
            <a:extLst>
              <a:ext uri="{FF2B5EF4-FFF2-40B4-BE49-F238E27FC236}">
                <a16:creationId xmlns:a16="http://schemas.microsoft.com/office/drawing/2014/main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98965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, без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0335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 anchorCtr="0"/>
          <a:lstStyle>
            <a:lvl1pPr algn="r">
              <a:lnSpc>
                <a:spcPct val="70000"/>
              </a:lnSpc>
              <a:defRPr sz="55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503" cy="1604172"/>
          </a:xfrm>
          <a:solidFill>
            <a:schemeClr val="tx1">
              <a:alpha val="90000"/>
            </a:schemeClr>
          </a:solidFill>
        </p:spPr>
        <p:txBody>
          <a:bodyPr lIns="216000" tIns="144000" rIns="576000" rtlCol="0"/>
          <a:lstStyle>
            <a:lvl1pPr marL="0" indent="0" algn="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Текст 5">
            <a:extLst>
              <a:ext uri="{FF2B5EF4-FFF2-40B4-BE49-F238E27FC236}">
                <a16:creationId xmlns:a16="http://schemas.microsoft.com/office/drawing/2014/main" id="{BC122267-81F5-4D7C-8854-830FD491A4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67000" y="4142258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Контактный номер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id="{D1624B9A-AB57-40B6-89A6-D34ED60BBF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67000" y="4448040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8" name="Рисунок 5">
            <a:extLst>
              <a:ext uri="{FF2B5EF4-FFF2-40B4-BE49-F238E27FC236}">
                <a16:creationId xmlns:a16="http://schemas.microsoft.com/office/drawing/2014/main" id="{61EA5FFD-797F-43FF-B13A-5DA8C820EE2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Логотип</a:t>
            </a:r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7436EF9B-F86C-114A-BB87-C439E5F129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0" y="4753821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Адрес веб-сайта</a:t>
            </a:r>
          </a:p>
        </p:txBody>
      </p:sp>
    </p:spTree>
    <p:extLst>
      <p:ext uri="{BB962C8B-B14F-4D97-AF65-F5344CB8AC3E}">
        <p14:creationId xmlns:p14="http://schemas.microsoft.com/office/powerpoint/2010/main" val="347595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74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рупное изображе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0728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Цифровой проду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725BC56-C7B6-400F-80F9-3F968E2CAE0E}"/>
              </a:ext>
            </a:extLst>
          </p:cNvPr>
          <p:cNvGrpSpPr/>
          <p:nvPr userDrawn="1"/>
        </p:nvGrpSpPr>
        <p:grpSpPr>
          <a:xfrm>
            <a:off x="3383603" y="1013721"/>
            <a:ext cx="7749965" cy="5100743"/>
            <a:chOff x="510812" y="938373"/>
            <a:chExt cx="8073393" cy="5313612"/>
          </a:xfrm>
        </p:grpSpPr>
        <p:sp>
          <p:nvSpPr>
            <p:cNvPr id="44" name="Скругленный прямоугольник 15">
              <a:extLst>
                <a:ext uri="{FF2B5EF4-FFF2-40B4-BE49-F238E27FC236}">
                  <a16:creationId xmlns:a16="http://schemas.microsoft.com/office/drawing/2014/main" id="{1EC806EC-A1B2-4893-9504-1D7FFE8E238F}"/>
                </a:ext>
              </a:extLst>
            </p:cNvPr>
            <p:cNvSpPr/>
            <p:nvPr/>
          </p:nvSpPr>
          <p:spPr>
            <a:xfrm>
              <a:off x="877709" y="938373"/>
              <a:ext cx="7339600" cy="5234482"/>
            </a:xfrm>
            <a:prstGeom prst="round2SameRect">
              <a:avLst>
                <a:gd name="adj1" fmla="val 5601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5" name="Скругленный прямоугольник 15">
              <a:extLst>
                <a:ext uri="{FF2B5EF4-FFF2-40B4-BE49-F238E27FC236}">
                  <a16:creationId xmlns:a16="http://schemas.microsoft.com/office/drawing/2014/main" id="{535A1B12-6F16-41A0-A6B1-4AD0CCB5A081}"/>
                </a:ext>
              </a:extLst>
            </p:cNvPr>
            <p:cNvSpPr/>
            <p:nvPr/>
          </p:nvSpPr>
          <p:spPr>
            <a:xfrm>
              <a:off x="930758" y="995668"/>
              <a:ext cx="7233502" cy="5177187"/>
            </a:xfrm>
            <a:prstGeom prst="round2SameRect">
              <a:avLst>
                <a:gd name="adj1" fmla="val 4499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6" name="Прямоугольник: Скругленные углы 45">
              <a:extLst>
                <a:ext uri="{FF2B5EF4-FFF2-40B4-BE49-F238E27FC236}">
                  <a16:creationId xmlns:a16="http://schemas.microsoft.com/office/drawing/2014/main" id="{379B244F-CF81-4500-A78E-495ABA6828BA}"/>
                </a:ext>
              </a:extLst>
            </p:cNvPr>
            <p:cNvSpPr/>
            <p:nvPr/>
          </p:nvSpPr>
          <p:spPr>
            <a:xfrm rot="16200000">
              <a:off x="2264894" y="295974"/>
              <a:ext cx="4565229" cy="6599909"/>
            </a:xfrm>
            <a:prstGeom prst="roundRect">
              <a:avLst>
                <a:gd name="adj" fmla="val 1476"/>
              </a:avLst>
            </a:prstGeom>
            <a:solidFill>
              <a:schemeClr val="bg1"/>
            </a:solidFill>
            <a:ln w="31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7" name="Скругленный прямоугольник 15">
              <a:extLst>
                <a:ext uri="{FF2B5EF4-FFF2-40B4-BE49-F238E27FC236}">
                  <a16:creationId xmlns:a16="http://schemas.microsoft.com/office/drawing/2014/main" id="{EE88F157-E260-486F-937E-C18428699861}"/>
                </a:ext>
              </a:extLst>
            </p:cNvPr>
            <p:cNvSpPr/>
            <p:nvPr/>
          </p:nvSpPr>
          <p:spPr>
            <a:xfrm rot="10800000">
              <a:off x="510812" y="5998253"/>
              <a:ext cx="8073393" cy="24897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8" name="Скругленный прямоугольник 15">
              <a:extLst>
                <a:ext uri="{FF2B5EF4-FFF2-40B4-BE49-F238E27FC236}">
                  <a16:creationId xmlns:a16="http://schemas.microsoft.com/office/drawing/2014/main" id="{F736AFAF-44AD-47CE-A63B-210102A4BF0B}"/>
                </a:ext>
              </a:extLst>
            </p:cNvPr>
            <p:cNvSpPr/>
            <p:nvPr userDrawn="1"/>
          </p:nvSpPr>
          <p:spPr>
            <a:xfrm>
              <a:off x="3668019" y="6206338"/>
              <a:ext cx="1758981" cy="45647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31000"/>
                  </a:schemeClr>
                </a:gs>
              </a:gsLst>
              <a:lin ang="16200000" scaled="0"/>
            </a:gra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A4F6457E-3660-4E80-82BC-8894D701DEE9}"/>
                </a:ext>
              </a:extLst>
            </p:cNvPr>
            <p:cNvSpPr/>
            <p:nvPr/>
          </p:nvSpPr>
          <p:spPr>
            <a:xfrm rot="16200000">
              <a:off x="4660498" y="1119143"/>
              <a:ext cx="48680" cy="48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88230416-7E55-4CB0-9548-491BA471E9E8}"/>
                </a:ext>
              </a:extLst>
            </p:cNvPr>
            <p:cNvSpPr/>
            <p:nvPr/>
          </p:nvSpPr>
          <p:spPr>
            <a:xfrm rot="16200000">
              <a:off x="4505961" y="1106017"/>
              <a:ext cx="83096" cy="8309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FE3C1810-AD4F-4393-928E-CFA8053A2CC2}"/>
                </a:ext>
              </a:extLst>
            </p:cNvPr>
            <p:cNvSpPr/>
            <p:nvPr/>
          </p:nvSpPr>
          <p:spPr>
            <a:xfrm rot="16200000">
              <a:off x="4524686" y="1124741"/>
              <a:ext cx="45647" cy="456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152000"/>
            <a:ext cx="2951603" cy="2196235"/>
          </a:xfrm>
        </p:spPr>
        <p:txBody>
          <a:bodyPr rtlCol="0" anchor="b"/>
          <a:lstStyle>
            <a:lvl1pPr marL="0" indent="0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6670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Сюда можно добавить выделенный текст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8C1EA41E-F6C4-484F-95E9-42978FF2162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2796" y="1376357"/>
            <a:ext cx="6333545" cy="4379625"/>
          </a:xfrm>
          <a:prstGeom prst="roundRect">
            <a:avLst>
              <a:gd name="adj" fmla="val 135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5FD3B7C-17C6-4327-986C-A8A6D6EC1B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3509766"/>
            <a:ext cx="2951163" cy="232270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628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ольшие числа, вариант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730F7266-25A0-4B3A-A8CE-F083ECC9D4C6}"/>
              </a:ext>
            </a:extLst>
          </p:cNvPr>
          <p:cNvSpPr/>
          <p:nvPr userDrawn="1"/>
        </p:nvSpPr>
        <p:spPr>
          <a:xfrm>
            <a:off x="0" y="2539992"/>
            <a:ext cx="5373076" cy="4318008"/>
          </a:xfrm>
          <a:custGeom>
            <a:avLst/>
            <a:gdLst>
              <a:gd name="connsiteX0" fmla="*/ 4972877 w 5373076"/>
              <a:gd name="connsiteY0" fmla="*/ 1816430 h 4318008"/>
              <a:gd name="connsiteX1" fmla="*/ 5211912 w 5373076"/>
              <a:gd name="connsiteY1" fmla="*/ 2046590 h 4318008"/>
              <a:gd name="connsiteX2" fmla="*/ 4866804 w 5373076"/>
              <a:gd name="connsiteY2" fmla="*/ 2013272 h 4318008"/>
              <a:gd name="connsiteX3" fmla="*/ 3721849 w 5373076"/>
              <a:gd name="connsiteY3" fmla="*/ 1808102 h 4318008"/>
              <a:gd name="connsiteX4" fmla="*/ 3854624 w 5373076"/>
              <a:gd name="connsiteY4" fmla="*/ 2524110 h 4318008"/>
              <a:gd name="connsiteX5" fmla="*/ 3419634 w 5373076"/>
              <a:gd name="connsiteY5" fmla="*/ 2322178 h 4318008"/>
              <a:gd name="connsiteX6" fmla="*/ 3604566 w 5373076"/>
              <a:gd name="connsiteY6" fmla="*/ 1945430 h 4318008"/>
              <a:gd name="connsiteX7" fmla="*/ 2301472 w 5373076"/>
              <a:gd name="connsiteY7" fmla="*/ 1771765 h 4318008"/>
              <a:gd name="connsiteX8" fmla="*/ 3237442 w 5373076"/>
              <a:gd name="connsiteY8" fmla="*/ 2134997 h 4318008"/>
              <a:gd name="connsiteX9" fmla="*/ 3266331 w 5373076"/>
              <a:gd name="connsiteY9" fmla="*/ 2949530 h 4318008"/>
              <a:gd name="connsiteX10" fmla="*/ 1897852 w 5373076"/>
              <a:gd name="connsiteY10" fmla="*/ 4318008 h 4318008"/>
              <a:gd name="connsiteX11" fmla="*/ 134565 w 5373076"/>
              <a:gd name="connsiteY11" fmla="*/ 4318008 h 4318008"/>
              <a:gd name="connsiteX12" fmla="*/ 0 w 5373076"/>
              <a:gd name="connsiteY12" fmla="*/ 4183443 h 4318008"/>
              <a:gd name="connsiteX13" fmla="*/ 0 w 5373076"/>
              <a:gd name="connsiteY13" fmla="*/ 2855805 h 4318008"/>
              <a:gd name="connsiteX14" fmla="*/ 5243699 w 5373076"/>
              <a:gd name="connsiteY14" fmla="*/ 652159 h 4318008"/>
              <a:gd name="connsiteX15" fmla="*/ 5058767 w 5373076"/>
              <a:gd name="connsiteY15" fmla="*/ 1028908 h 4318008"/>
              <a:gd name="connsiteX16" fmla="*/ 4960786 w 5373076"/>
              <a:gd name="connsiteY16" fmla="*/ 983422 h 4318008"/>
              <a:gd name="connsiteX17" fmla="*/ 3473588 w 5373076"/>
              <a:gd name="connsiteY17" fmla="*/ 405712 h 4318008"/>
              <a:gd name="connsiteX18" fmla="*/ 4094196 w 5373076"/>
              <a:gd name="connsiteY18" fmla="*/ 1366894 h 4318008"/>
              <a:gd name="connsiteX19" fmla="*/ 3778134 w 5373076"/>
              <a:gd name="connsiteY19" fmla="*/ 1741309 h 4318008"/>
              <a:gd name="connsiteX20" fmla="*/ 2824519 w 5373076"/>
              <a:gd name="connsiteY20" fmla="*/ 1808100 h 4318008"/>
              <a:gd name="connsiteX21" fmla="*/ 4454991 w 5373076"/>
              <a:gd name="connsiteY21" fmla="*/ 0 h 4318008"/>
              <a:gd name="connsiteX22" fmla="*/ 5373076 w 5373076"/>
              <a:gd name="connsiteY22" fmla="*/ 32358 h 4318008"/>
              <a:gd name="connsiteX23" fmla="*/ 4628717 w 5373076"/>
              <a:gd name="connsiteY23" fmla="*/ 1349015 h 4318008"/>
              <a:gd name="connsiteX24" fmla="*/ 4094010 w 5373076"/>
              <a:gd name="connsiteY24" fmla="*/ 779481 h 431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73076" h="4318008">
                <a:moveTo>
                  <a:pt x="4972877" y="1816430"/>
                </a:moveTo>
                <a:lnTo>
                  <a:pt x="5211912" y="2046590"/>
                </a:lnTo>
                <a:lnTo>
                  <a:pt x="4866804" y="2013272"/>
                </a:lnTo>
                <a:close/>
                <a:moveTo>
                  <a:pt x="3721849" y="1808102"/>
                </a:moveTo>
                <a:lnTo>
                  <a:pt x="3854624" y="2524110"/>
                </a:lnTo>
                <a:lnTo>
                  <a:pt x="3419634" y="2322178"/>
                </a:lnTo>
                <a:lnTo>
                  <a:pt x="3604566" y="1945430"/>
                </a:lnTo>
                <a:close/>
                <a:moveTo>
                  <a:pt x="2301472" y="1771765"/>
                </a:moveTo>
                <a:lnTo>
                  <a:pt x="3237442" y="2134997"/>
                </a:lnTo>
                <a:lnTo>
                  <a:pt x="3266331" y="2949530"/>
                </a:lnTo>
                <a:lnTo>
                  <a:pt x="1897852" y="4318008"/>
                </a:lnTo>
                <a:lnTo>
                  <a:pt x="134565" y="4318008"/>
                </a:lnTo>
                <a:lnTo>
                  <a:pt x="0" y="4183443"/>
                </a:lnTo>
                <a:lnTo>
                  <a:pt x="0" y="2855805"/>
                </a:lnTo>
                <a:close/>
                <a:moveTo>
                  <a:pt x="5243699" y="652159"/>
                </a:moveTo>
                <a:lnTo>
                  <a:pt x="5058767" y="1028908"/>
                </a:lnTo>
                <a:lnTo>
                  <a:pt x="4960786" y="983422"/>
                </a:lnTo>
                <a:close/>
                <a:moveTo>
                  <a:pt x="3473588" y="405712"/>
                </a:moveTo>
                <a:lnTo>
                  <a:pt x="4094196" y="1366894"/>
                </a:lnTo>
                <a:lnTo>
                  <a:pt x="3778134" y="1741309"/>
                </a:lnTo>
                <a:lnTo>
                  <a:pt x="2824519" y="1808100"/>
                </a:lnTo>
                <a:close/>
                <a:moveTo>
                  <a:pt x="4454991" y="0"/>
                </a:moveTo>
                <a:lnTo>
                  <a:pt x="5373076" y="32358"/>
                </a:lnTo>
                <a:lnTo>
                  <a:pt x="4628717" y="1349015"/>
                </a:lnTo>
                <a:lnTo>
                  <a:pt x="4094010" y="779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6843" y="3429050"/>
            <a:ext cx="4522314" cy="2762949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6774740" y="3429000"/>
            <a:ext cx="4522407" cy="2762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FEF984BB-176D-4924-ADAD-52FBC95B07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463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>
                <a:latin typeface="+mj-lt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C59BE1D7-885A-4749-99BA-6909D64AF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62750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 i="0"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764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осьмиугольник 6">
            <a:extLst>
              <a:ext uri="{FF2B5EF4-FFF2-40B4-BE49-F238E27FC236}">
                <a16:creationId xmlns:a16="http://schemas.microsoft.com/office/drawing/2014/main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Надпись 10">
            <a:extLst>
              <a:ext uri="{FF2B5EF4-FFF2-40B4-BE49-F238E27FC236}">
                <a16:creationId xmlns:a16="http://schemas.microsoft.com/office/drawing/2014/main" id="{110EE18F-610D-4230-BA82-4E5007401ADD}"/>
              </a:ext>
            </a:extLst>
          </p:cNvPr>
          <p:cNvSpPr txBox="1"/>
          <p:nvPr userDrawn="1"/>
        </p:nvSpPr>
        <p:spPr>
          <a:xfrm>
            <a:off x="8734570" y="6278857"/>
            <a:ext cx="2510557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/>
            <a:r>
              <a:rPr lang="ru-RU" sz="1200" noProof="0" dirty="0">
                <a:solidFill>
                  <a:schemeClr val="tx2"/>
                </a:solidFill>
                <a:latin typeface="+mj-lt"/>
              </a:rPr>
              <a:t>Ваш логотип или название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8" r:id="rId8"/>
    <p:sldLayoutId id="2147483670" r:id="rId9"/>
    <p:sldLayoutId id="2147483653" r:id="rId10"/>
    <p:sldLayoutId id="2147483673" r:id="rId11"/>
    <p:sldLayoutId id="2147483674" r:id="rId12"/>
    <p:sldLayoutId id="2147483676" r:id="rId13"/>
    <p:sldLayoutId id="2147483677" r:id="rId14"/>
    <p:sldLayoutId id="2147483654" r:id="rId15"/>
    <p:sldLayoutId id="2147483660" r:id="rId16"/>
    <p:sldLayoutId id="2147483661" r:id="rId17"/>
    <p:sldLayoutId id="214748367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000" y="166256"/>
            <a:ext cx="3600000" cy="642093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ГУМАННОЕ ОБРАЩЕНИЕ             С ЖИВОТНЫМИ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Федеральным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27.12.2018  №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498-ФЗ «Об ответственном обращении с животными и о внесении изменений в отдельные законодательные акты Российской Федерации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закреплены обязанности по гуманному обращению с животными.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животными представляет собой обеспечение надлежащего ухода за животными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своевременного оказания животным ветеринарной помощи и своевременного осуществления обязательных профилактических ветеринарных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мероприятий.</a:t>
            </a:r>
          </a:p>
          <a:p>
            <a:pPr algn="ctr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отказа от права собственности на животное или невозможности его дальнейшего содержания,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владелец обязан передать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новому владельцу или в приют для животных, которые могут обеспечить условия его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/>
          </p:nvPr>
        </p:nvSpPr>
        <p:spPr>
          <a:xfrm>
            <a:off x="4301550" y="166256"/>
            <a:ext cx="3600450" cy="6420934"/>
          </a:xfrm>
          <a:solidFill>
            <a:schemeClr val="tx2">
              <a:lumMod val="40000"/>
              <a:lumOff val="60000"/>
              <a:alpha val="75000"/>
            </a:schemeClr>
          </a:solidFill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ЗАКОНОМ ЗАПРЕЩЕНЫ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проведение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применения обезболивающих лекарственных препаратов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иных процедур на животных, которые могут вызвать у них непереносимую боль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натравливание животных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животных;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отказ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владельцев животных от исполнения ими обязанностей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в приюты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отчуждения иным законным способом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торговля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животными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непредусмотренных местах;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боев животных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умерщвление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кормление хищных животных другими живыми животными в местах, открытых для свободного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посещения.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8171550" y="166256"/>
            <a:ext cx="3600450" cy="6420934"/>
          </a:xfrm>
          <a:solidFill>
            <a:schemeClr val="tx2">
              <a:lumMod val="60000"/>
              <a:lumOff val="40000"/>
              <a:alpha val="73000"/>
            </a:schemeClr>
          </a:solidFill>
        </p:spPr>
        <p:txBody>
          <a:bodyPr/>
          <a:lstStyle/>
          <a:p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                  ЗА ЖЕСТОКОЕ ОБРАЩЕНИЕ      С ЖИВОТНЫМИ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Домашние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бездомные животные нередко подвергаются жестокому обращению, как со стороны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владельцев, так и со стороны посторонних лиц.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Частью 1 ст. 245 УК РФ предусмотрена уголовная ответственность за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естокое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животным. Санкцией статьи предусмотрено наказание вплоть до лишения свободы на срок до 3 лет.</a:t>
            </a:r>
          </a:p>
          <a:p>
            <a:pPr algn="ctr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Совершение данного преступления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группой лиц, группой лиц по предварительному сговору или организованной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малолетнего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применением садистских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методов,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демонстрацией или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нескольких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грозить лишением свободы 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от трех до пяти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8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latin typeface="+mj-lt"/>
              </a:rPr>
              <a:t>ПАМЯТКА</a:t>
            </a:r>
            <a:endParaRPr lang="ru-RU" sz="4000" b="1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</a:t>
            </a:fld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dirty="0">
                <a:latin typeface="Arial Black" panose="020B0A04020102020204" pitchFamily="34" charset="0"/>
              </a:rPr>
              <a:t>ПРОКУРАТУРА ПУДОЖСКОГО РАЙОНА </a:t>
            </a:r>
            <a:r>
              <a:rPr lang="ru-RU" b="1" dirty="0" smtClean="0">
                <a:latin typeface="Arial Black" panose="020B0A04020102020204" pitchFamily="34" charset="0"/>
              </a:rPr>
              <a:t>ИНФОРМИРУЕТ</a:t>
            </a:r>
          </a:p>
          <a:p>
            <a:endParaRPr lang="ru-RU" b="1" dirty="0">
              <a:latin typeface="Arial Black" panose="020B0A04020102020204" pitchFamily="34" charset="0"/>
            </a:endParaRPr>
          </a:p>
          <a:p>
            <a:endParaRPr lang="ru-RU" b="1" dirty="0" smtClean="0">
              <a:latin typeface="Arial Black" panose="020B0A04020102020204" pitchFamily="34" charset="0"/>
            </a:endParaRPr>
          </a:p>
          <a:p>
            <a:endParaRPr lang="ru-RU" b="1" dirty="0">
              <a:latin typeface="Arial Black" panose="020B0A04020102020204" pitchFamily="34" charset="0"/>
            </a:endParaRPr>
          </a:p>
          <a:p>
            <a:endParaRPr lang="ru-RU" b="1" dirty="0" smtClean="0">
              <a:latin typeface="Arial Black" panose="020B0A04020102020204" pitchFamily="34" charset="0"/>
            </a:endParaRPr>
          </a:p>
          <a:p>
            <a:endParaRPr lang="ru-RU" b="1" dirty="0">
              <a:latin typeface="Arial Black" panose="020B0A04020102020204" pitchFamily="34" charset="0"/>
            </a:endParaRPr>
          </a:p>
          <a:p>
            <a:endParaRPr lang="ru-RU" b="1" dirty="0" smtClean="0">
              <a:latin typeface="Arial Black" panose="020B0A04020102020204" pitchFamily="34" charset="0"/>
            </a:endParaRPr>
          </a:p>
          <a:p>
            <a:endParaRPr lang="ru-RU" b="1" dirty="0">
              <a:latin typeface="Arial Black" panose="020B0A04020102020204" pitchFamily="34" charset="0"/>
            </a:endParaRPr>
          </a:p>
          <a:p>
            <a:endParaRPr lang="ru-RU" b="1" dirty="0" smtClean="0">
              <a:latin typeface="Arial Black" panose="020B0A04020102020204" pitchFamily="34" charset="0"/>
            </a:endParaRPr>
          </a:p>
          <a:p>
            <a:endParaRPr lang="ru-RU" b="1" dirty="0">
              <a:latin typeface="Arial Black" panose="020B0A04020102020204" pitchFamily="34" charset="0"/>
            </a:endParaRPr>
          </a:p>
          <a:p>
            <a:endParaRPr lang="ru-RU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900" dirty="0" smtClean="0">
                <a:latin typeface="Arial Black" panose="020B0A04020102020204" pitchFamily="34" charset="0"/>
              </a:rPr>
              <a:t>Г.ПУДОЖ 2021</a:t>
            </a:r>
            <a:endParaRPr lang="ru-RU" sz="900" dirty="0">
              <a:latin typeface="Arial Black" panose="020B0A0402010202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5400" b="1" i="1" dirty="0" smtClean="0">
                <a:latin typeface="Bahnschrift Condensed" panose="020B0502040204020203" pitchFamily="34" charset="0"/>
              </a:rPr>
              <a:t>ГУМАННОЕ ОБРАЩЕНИЕ С ЖИВОТНЫМИ</a:t>
            </a:r>
            <a:endParaRPr lang="ru-RU" sz="5400" b="1" i="1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943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9716576_TF16411175.potx" id="{CF872717-A9DD-4D89-9D3B-10BC5348018B}" vid="{87C666A2-DF52-494E-9BA8-A65930750C1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Зеленая презентация</Template>
  <TotalTime>0</TotalTime>
  <Words>221</Words>
  <Application>Microsoft Office PowerPoint</Application>
  <PresentationFormat>Широкоэкранный</PresentationFormat>
  <Paragraphs>43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Bahnschrift Condensed</vt:lpstr>
      <vt:lpstr>Calibri</vt:lpstr>
      <vt:lpstr>Calibri Light</vt:lpstr>
      <vt:lpstr>Rockwell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2020-08-28T09:20:54Z</dcterms:created>
  <dcterms:modified xsi:type="dcterms:W3CDTF">2021-11-29T11:19:19Z</dcterms:modified>
</cp:coreProperties>
</file>