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9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5;&#1086;&#1079;&#1085;&#1103;&#1082;\&#1072;&#1074;&#1075;&#1091;&#1089;&#1090;&#1086;&#1074;&#1089;&#1082;&#1080;&#1077;%20&#1089;&#1086;&#1074;&#1077;&#1097;&#1072;&#1085;&#1080;&#1103;\2018\&#1074;%20&#1088;&#1072;&#1073;&#1086;&#1090;&#1077;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1.1000000000000001</c:v>
                </c:pt>
                <c:pt idx="1">
                  <c:v>1.1000000000000001</c:v>
                </c:pt>
                <c:pt idx="2">
                  <c:v>1.2</c:v>
                </c:pt>
              </c:numCache>
            </c:numRef>
          </c:val>
        </c:ser>
        <c:marker val="1"/>
        <c:axId val="116187520"/>
        <c:axId val="116189056"/>
      </c:lineChart>
      <c:catAx>
        <c:axId val="116187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189056"/>
        <c:crosses val="autoZero"/>
        <c:auto val="1"/>
        <c:lblAlgn val="ctr"/>
        <c:lblOffset val="100"/>
      </c:catAx>
      <c:valAx>
        <c:axId val="1161890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1875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F2CDB-4079-4A8C-977E-EEE9B7426C20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4309D-3E0F-4BF7-AB55-5719CF179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0E44C-9043-4109-9947-057512D9461C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BD8ED-1FAA-46CC-9573-654FDDD51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31842-BAAF-40DD-B651-EC184242D597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72ACA-E087-4881-B3B5-0A56BFDEA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5C07C-F721-46B8-88B2-4BB970D1A92A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0EBD2-2491-4790-B43E-386BD74F6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A7BF-7A34-4F1C-94C3-3F0EFE6C8E34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BE076-087F-4BA0-9617-0BA7660DE8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F2699-792E-42EF-A3AF-4FAE2B645C68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99087-0537-4552-858B-DD7C0F776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CA5C5-77EC-40A5-8F89-FD0FFDD904CC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D3393-4FA7-4CE4-895C-8795235557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174F8-2E0B-4325-959D-1132A7F50DD6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13A53-B9A5-415B-A915-E5609CD2D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22CA-4F60-4F2C-B073-B6BF1CA5E6E4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C9A05-420C-464A-B5CC-75708D45E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3991E-D97B-4324-97A0-ADF5FC63A39E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0F410-265E-42C7-BBF4-2088C98BC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F6F7C-FB2E-4F59-8823-22732F977B53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7E001-C3F6-4DBF-BB42-FDF55E1C7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9C80FB-0660-4C76-B483-5BE53BD7D695}" type="datetimeFigureOut">
              <a:rPr lang="ru-RU"/>
              <a:pPr>
                <a:defRPr/>
              </a:pPr>
              <a:t>21.07.2021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685390-CEFE-4287-984E-B0F393A64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_____Microsoft_Office_Excel3.xls"/><Relationship Id="rId4" Type="http://schemas.openxmlformats.org/officeDocument/2006/relationships/oleObject" Target="../embeddings/__________Microsoft_Office_Excel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_____Microsoft_Office_Excel6.xls"/><Relationship Id="rId4" Type="http://schemas.openxmlformats.org/officeDocument/2006/relationships/oleObject" Target="../embeddings/__________Microsoft_Office_Excel5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__________Microsoft_Office_Excel10.xls"/><Relationship Id="rId5" Type="http://schemas.openxmlformats.org/officeDocument/2006/relationships/oleObject" Target="../embeddings/__________Microsoft_Office_Excel9.xls"/><Relationship Id="rId4" Type="http://schemas.openxmlformats.org/officeDocument/2006/relationships/oleObject" Target="../embeddings/__________Microsoft_Office_Excel8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__________Microsoft_Office_Excel12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Group 62080"/>
          <p:cNvGrpSpPr>
            <a:grpSpLocks/>
          </p:cNvGrpSpPr>
          <p:nvPr/>
        </p:nvGrpSpPr>
        <p:grpSpPr bwMode="auto">
          <a:xfrm>
            <a:off x="428625" y="285750"/>
            <a:ext cx="8247063" cy="563563"/>
            <a:chOff x="0" y="0"/>
            <a:chExt cx="8247842" cy="563367"/>
          </a:xfrm>
        </p:grpSpPr>
        <p:sp>
          <p:nvSpPr>
            <p:cNvPr id="13450" name="Shape 231"/>
            <p:cNvSpPr>
              <a:spLocks/>
            </p:cNvSpPr>
            <p:nvPr/>
          </p:nvSpPr>
          <p:spPr bwMode="auto">
            <a:xfrm>
              <a:off x="7969457" y="257284"/>
              <a:ext cx="48327" cy="49385"/>
            </a:xfrm>
            <a:custGeom>
              <a:avLst/>
              <a:gdLst>
                <a:gd name="T0" fmla="*/ 25250 w 48327"/>
                <a:gd name="T1" fmla="*/ 0 h 49385"/>
                <a:gd name="T2" fmla="*/ 48327 w 48327"/>
                <a:gd name="T3" fmla="*/ 24688 h 49385"/>
                <a:gd name="T4" fmla="*/ 25250 w 48327"/>
                <a:gd name="T5" fmla="*/ 49385 h 49385"/>
                <a:gd name="T6" fmla="*/ 0 w 48327"/>
                <a:gd name="T7" fmla="*/ 24688 h 49385"/>
                <a:gd name="T8" fmla="*/ 25250 w 48327"/>
                <a:gd name="T9" fmla="*/ 0 h 493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327"/>
                <a:gd name="T16" fmla="*/ 0 h 49385"/>
                <a:gd name="T17" fmla="*/ 48327 w 48327"/>
                <a:gd name="T18" fmla="*/ 49385 h 493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327" h="49385">
                  <a:moveTo>
                    <a:pt x="25250" y="0"/>
                  </a:moveTo>
                  <a:lnTo>
                    <a:pt x="48327" y="24688"/>
                  </a:lnTo>
                  <a:lnTo>
                    <a:pt x="25250" y="49385"/>
                  </a:lnTo>
                  <a:lnTo>
                    <a:pt x="0" y="24688"/>
                  </a:lnTo>
                  <a:lnTo>
                    <a:pt x="25250" y="0"/>
                  </a:lnTo>
                  <a:close/>
                </a:path>
              </a:pathLst>
            </a:custGeom>
            <a:solidFill>
              <a:srgbClr val="00366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51" name="Shape 232"/>
            <p:cNvSpPr>
              <a:spLocks/>
            </p:cNvSpPr>
            <p:nvPr/>
          </p:nvSpPr>
          <p:spPr bwMode="auto">
            <a:xfrm>
              <a:off x="0" y="0"/>
              <a:ext cx="8247842" cy="563367"/>
            </a:xfrm>
            <a:custGeom>
              <a:avLst/>
              <a:gdLst>
                <a:gd name="T0" fmla="*/ 0 w 8247842"/>
                <a:gd name="T1" fmla="*/ 0 h 563367"/>
                <a:gd name="T2" fmla="*/ 7980110 w 8247842"/>
                <a:gd name="T3" fmla="*/ 0 h 563367"/>
                <a:gd name="T4" fmla="*/ 8247794 w 8247842"/>
                <a:gd name="T5" fmla="*/ 261943 h 563367"/>
                <a:gd name="T6" fmla="*/ 8065898 w 8247842"/>
                <a:gd name="T7" fmla="*/ 261943 h 563367"/>
                <a:gd name="T8" fmla="*/ 8028515 w 8247842"/>
                <a:gd name="T9" fmla="*/ 224020 h 563367"/>
                <a:gd name="T10" fmla="*/ 8056791 w 8247842"/>
                <a:gd name="T11" fmla="*/ 196859 h 563367"/>
                <a:gd name="T12" fmla="*/ 8085060 w 8247842"/>
                <a:gd name="T13" fmla="*/ 225125 h 563367"/>
                <a:gd name="T14" fmla="*/ 8119433 w 8247842"/>
                <a:gd name="T15" fmla="*/ 191312 h 563367"/>
                <a:gd name="T16" fmla="*/ 8056791 w 8247842"/>
                <a:gd name="T17" fmla="*/ 129773 h 563367"/>
                <a:gd name="T18" fmla="*/ 7994614 w 8247842"/>
                <a:gd name="T19" fmla="*/ 189785 h 563367"/>
                <a:gd name="T20" fmla="*/ 7965317 w 8247842"/>
                <a:gd name="T21" fmla="*/ 160823 h 563367"/>
                <a:gd name="T22" fmla="*/ 7932057 w 8247842"/>
                <a:gd name="T23" fmla="*/ 193529 h 563367"/>
                <a:gd name="T24" fmla="*/ 7960328 w 8247842"/>
                <a:gd name="T25" fmla="*/ 222916 h 563367"/>
                <a:gd name="T26" fmla="*/ 7933166 w 8247842"/>
                <a:gd name="T27" fmla="*/ 248969 h 563367"/>
                <a:gd name="T28" fmla="*/ 7905446 w 8247842"/>
                <a:gd name="T29" fmla="*/ 219586 h 563367"/>
                <a:gd name="T30" fmla="*/ 7873294 w 8247842"/>
                <a:gd name="T31" fmla="*/ 251189 h 563367"/>
                <a:gd name="T32" fmla="*/ 7903264 w 8247842"/>
                <a:gd name="T33" fmla="*/ 282251 h 563367"/>
                <a:gd name="T34" fmla="*/ 7873294 w 8247842"/>
                <a:gd name="T35" fmla="*/ 312768 h 563367"/>
                <a:gd name="T36" fmla="*/ 7905446 w 8247842"/>
                <a:gd name="T37" fmla="*/ 344366 h 563367"/>
                <a:gd name="T38" fmla="*/ 7933166 w 8247842"/>
                <a:gd name="T39" fmla="*/ 314985 h 563367"/>
                <a:gd name="T40" fmla="*/ 7960328 w 8247842"/>
                <a:gd name="T41" fmla="*/ 341036 h 563367"/>
                <a:gd name="T42" fmla="*/ 7932057 w 8247842"/>
                <a:gd name="T43" fmla="*/ 370422 h 563367"/>
                <a:gd name="T44" fmla="*/ 7965317 w 8247842"/>
                <a:gd name="T45" fmla="*/ 403125 h 563367"/>
                <a:gd name="T46" fmla="*/ 7995810 w 8247842"/>
                <a:gd name="T47" fmla="*/ 374166 h 563367"/>
                <a:gd name="T48" fmla="*/ 8056791 w 8247842"/>
                <a:gd name="T49" fmla="*/ 434177 h 563367"/>
                <a:gd name="T50" fmla="*/ 8119433 w 8247842"/>
                <a:gd name="T51" fmla="*/ 372635 h 563367"/>
                <a:gd name="T52" fmla="*/ 8085060 w 8247842"/>
                <a:gd name="T53" fmla="*/ 338817 h 563367"/>
                <a:gd name="T54" fmla="*/ 8056791 w 8247842"/>
                <a:gd name="T55" fmla="*/ 367096 h 563367"/>
                <a:gd name="T56" fmla="*/ 8028515 w 8247842"/>
                <a:gd name="T57" fmla="*/ 339930 h 563367"/>
                <a:gd name="T58" fmla="*/ 8065326 w 8247842"/>
                <a:gd name="T59" fmla="*/ 300208 h 563367"/>
                <a:gd name="T60" fmla="*/ 8247842 w 8247842"/>
                <a:gd name="T61" fmla="*/ 300208 h 563367"/>
                <a:gd name="T62" fmla="*/ 7978502 w 8247842"/>
                <a:gd name="T63" fmla="*/ 563367 h 563367"/>
                <a:gd name="T64" fmla="*/ 0 w 8247842"/>
                <a:gd name="T65" fmla="*/ 563367 h 563367"/>
                <a:gd name="T66" fmla="*/ 0 w 8247842"/>
                <a:gd name="T67" fmla="*/ 0 h 5633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47842"/>
                <a:gd name="T103" fmla="*/ 0 h 563367"/>
                <a:gd name="T104" fmla="*/ 8247842 w 8247842"/>
                <a:gd name="T105" fmla="*/ 563367 h 5633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47842" h="563367">
                  <a:moveTo>
                    <a:pt x="0" y="0"/>
                  </a:moveTo>
                  <a:lnTo>
                    <a:pt x="7980110" y="0"/>
                  </a:lnTo>
                  <a:cubicBezTo>
                    <a:pt x="8069308" y="87623"/>
                    <a:pt x="8159163" y="174923"/>
                    <a:pt x="8247794" y="261943"/>
                  </a:cubicBezTo>
                  <a:lnTo>
                    <a:pt x="8065898" y="261943"/>
                  </a:lnTo>
                  <a:lnTo>
                    <a:pt x="8028515" y="224020"/>
                  </a:lnTo>
                  <a:lnTo>
                    <a:pt x="8056791" y="196859"/>
                  </a:lnTo>
                  <a:lnTo>
                    <a:pt x="8085060" y="225125"/>
                  </a:lnTo>
                  <a:lnTo>
                    <a:pt x="8119433" y="191312"/>
                  </a:lnTo>
                  <a:lnTo>
                    <a:pt x="8056791" y="129773"/>
                  </a:lnTo>
                  <a:lnTo>
                    <a:pt x="7994614" y="189785"/>
                  </a:lnTo>
                  <a:lnTo>
                    <a:pt x="7965317" y="160823"/>
                  </a:lnTo>
                  <a:lnTo>
                    <a:pt x="7932057" y="193529"/>
                  </a:lnTo>
                  <a:lnTo>
                    <a:pt x="7960328" y="222916"/>
                  </a:lnTo>
                  <a:lnTo>
                    <a:pt x="7933166" y="248969"/>
                  </a:lnTo>
                  <a:lnTo>
                    <a:pt x="7905446" y="219586"/>
                  </a:lnTo>
                  <a:lnTo>
                    <a:pt x="7873294" y="251189"/>
                  </a:lnTo>
                  <a:lnTo>
                    <a:pt x="7903264" y="282251"/>
                  </a:lnTo>
                  <a:lnTo>
                    <a:pt x="7873294" y="312768"/>
                  </a:lnTo>
                  <a:lnTo>
                    <a:pt x="7905446" y="344366"/>
                  </a:lnTo>
                  <a:lnTo>
                    <a:pt x="7933166" y="314985"/>
                  </a:lnTo>
                  <a:lnTo>
                    <a:pt x="7960328" y="341036"/>
                  </a:lnTo>
                  <a:lnTo>
                    <a:pt x="7932057" y="370422"/>
                  </a:lnTo>
                  <a:lnTo>
                    <a:pt x="7965317" y="403125"/>
                  </a:lnTo>
                  <a:lnTo>
                    <a:pt x="7995810" y="374166"/>
                  </a:lnTo>
                  <a:lnTo>
                    <a:pt x="8056791" y="434177"/>
                  </a:lnTo>
                  <a:lnTo>
                    <a:pt x="8119433" y="372635"/>
                  </a:lnTo>
                  <a:lnTo>
                    <a:pt x="8085060" y="338817"/>
                  </a:lnTo>
                  <a:lnTo>
                    <a:pt x="8056791" y="367096"/>
                  </a:lnTo>
                  <a:lnTo>
                    <a:pt x="8028515" y="339930"/>
                  </a:lnTo>
                  <a:lnTo>
                    <a:pt x="8065326" y="300208"/>
                  </a:lnTo>
                  <a:lnTo>
                    <a:pt x="8247842" y="300208"/>
                  </a:lnTo>
                  <a:cubicBezTo>
                    <a:pt x="8159314" y="387651"/>
                    <a:pt x="8068226" y="475221"/>
                    <a:pt x="7978502" y="563367"/>
                  </a:cubicBezTo>
                  <a:lnTo>
                    <a:pt x="0" y="563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66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52" name="Rectangle 233"/>
            <p:cNvSpPr>
              <a:spLocks noChangeArrowheads="1"/>
            </p:cNvSpPr>
            <p:nvPr/>
          </p:nvSpPr>
          <p:spPr bwMode="auto">
            <a:xfrm>
              <a:off x="556635" y="157087"/>
              <a:ext cx="6830721" cy="331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600" b="1">
                  <a:solidFill>
                    <a:srgbClr val="FEFEFE"/>
                  </a:solidFill>
                  <a:latin typeface="Courier New" pitchFamily="49" charset="0"/>
                  <a:cs typeface="Arial" charset="0"/>
                </a:rPr>
                <a:t>СИСТЕМА ОБРАЗОВАНИЯ Пудожского муниципального района</a:t>
              </a:r>
              <a:endParaRPr lang="ru-RU">
                <a:cs typeface="Arial" charset="0"/>
              </a:endParaRPr>
            </a:p>
          </p:txBody>
        </p:sp>
      </p:grpSp>
      <p:graphicFrame>
        <p:nvGraphicFramePr>
          <p:cNvPr id="175" name="Таблица 174"/>
          <p:cNvGraphicFramePr>
            <a:graphicFrameLocks noGrp="1"/>
          </p:cNvGraphicFramePr>
          <p:nvPr/>
        </p:nvGraphicFramePr>
        <p:xfrm>
          <a:off x="1357313" y="1500188"/>
          <a:ext cx="6096000" cy="211963"/>
        </p:xfrm>
        <a:graphic>
          <a:graphicData uri="http://schemas.openxmlformats.org/drawingml/2006/table">
            <a:tbl>
              <a:tblPr/>
              <a:tblGrid>
                <a:gridCol w="4345102"/>
                <a:gridCol w="1750898"/>
              </a:tblGrid>
              <a:tr h="2085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3660"/>
                          </a:solidFill>
                          <a:latin typeface="Courier New"/>
                          <a:ea typeface="Courier New"/>
                          <a:cs typeface="Times New Roman"/>
                        </a:rPr>
                        <a:t>ДОШКОЛЬНОЕ ОБРАЗОВАНИЕ</a:t>
                      </a:r>
                      <a:endParaRPr lang="ru-RU" sz="9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3660"/>
                          </a:solidFill>
                          <a:latin typeface="Courier New"/>
                          <a:ea typeface="Courier New"/>
                          <a:cs typeface="Times New Roman"/>
                        </a:rPr>
                        <a:t>ОБЩЕЕ ОБРАЗОВАНИЕ</a:t>
                      </a:r>
                      <a:endParaRPr lang="ru-RU" sz="9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317" name="Rectangle 25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3318" name="Group 72896"/>
          <p:cNvGrpSpPr>
            <a:grpSpLocks/>
          </p:cNvGrpSpPr>
          <p:nvPr/>
        </p:nvGrpSpPr>
        <p:grpSpPr bwMode="auto">
          <a:xfrm>
            <a:off x="357188" y="2071688"/>
            <a:ext cx="8358187" cy="904875"/>
            <a:chOff x="0" y="0"/>
            <a:chExt cx="9519243" cy="904661"/>
          </a:xfrm>
        </p:grpSpPr>
        <p:sp>
          <p:nvSpPr>
            <p:cNvPr id="13370" name="Shape 239"/>
            <p:cNvSpPr>
              <a:spLocks/>
            </p:cNvSpPr>
            <p:nvPr/>
          </p:nvSpPr>
          <p:spPr bwMode="auto">
            <a:xfrm>
              <a:off x="4292284" y="77516"/>
              <a:ext cx="151498" cy="353728"/>
            </a:xfrm>
            <a:custGeom>
              <a:avLst/>
              <a:gdLst>
                <a:gd name="T0" fmla="*/ 29894 w 151498"/>
                <a:gd name="T1" fmla="*/ 0 h 353728"/>
                <a:gd name="T2" fmla="*/ 121719 w 151498"/>
                <a:gd name="T3" fmla="*/ 0 h 353728"/>
                <a:gd name="T4" fmla="*/ 151498 w 151498"/>
                <a:gd name="T5" fmla="*/ 29807 h 353728"/>
                <a:gd name="T6" fmla="*/ 151402 w 151498"/>
                <a:gd name="T7" fmla="*/ 150109 h 353728"/>
                <a:gd name="T8" fmla="*/ 138416 w 151498"/>
                <a:gd name="T9" fmla="*/ 163130 h 353728"/>
                <a:gd name="T10" fmla="*/ 125416 w 151498"/>
                <a:gd name="T11" fmla="*/ 150109 h 353728"/>
                <a:gd name="T12" fmla="*/ 125416 w 151498"/>
                <a:gd name="T13" fmla="*/ 40153 h 353728"/>
                <a:gd name="T14" fmla="*/ 119908 w 151498"/>
                <a:gd name="T15" fmla="*/ 40153 h 353728"/>
                <a:gd name="T16" fmla="*/ 119908 w 151498"/>
                <a:gd name="T17" fmla="*/ 334235 h 353728"/>
                <a:gd name="T18" fmla="*/ 100382 w 151498"/>
                <a:gd name="T19" fmla="*/ 353728 h 353728"/>
                <a:gd name="T20" fmla="*/ 80924 w 151498"/>
                <a:gd name="T21" fmla="*/ 334235 h 353728"/>
                <a:gd name="T22" fmla="*/ 80924 w 151498"/>
                <a:gd name="T23" fmla="*/ 173203 h 353728"/>
                <a:gd name="T24" fmla="*/ 70261 w 151498"/>
                <a:gd name="T25" fmla="*/ 173203 h 353728"/>
                <a:gd name="T26" fmla="*/ 70261 w 151498"/>
                <a:gd name="T27" fmla="*/ 334188 h 353728"/>
                <a:gd name="T28" fmla="*/ 50735 w 151498"/>
                <a:gd name="T29" fmla="*/ 353728 h 353728"/>
                <a:gd name="T30" fmla="*/ 31284 w 151498"/>
                <a:gd name="T31" fmla="*/ 334188 h 353728"/>
                <a:gd name="T32" fmla="*/ 31284 w 151498"/>
                <a:gd name="T33" fmla="*/ 40153 h 353728"/>
                <a:gd name="T34" fmla="*/ 26031 w 151498"/>
                <a:gd name="T35" fmla="*/ 40153 h 353728"/>
                <a:gd name="T36" fmla="*/ 26031 w 151498"/>
                <a:gd name="T37" fmla="*/ 149669 h 353728"/>
                <a:gd name="T38" fmla="*/ 13014 w 151498"/>
                <a:gd name="T39" fmla="*/ 162716 h 353728"/>
                <a:gd name="T40" fmla="*/ 0 w 151498"/>
                <a:gd name="T41" fmla="*/ 149669 h 353728"/>
                <a:gd name="T42" fmla="*/ 90 w 151498"/>
                <a:gd name="T43" fmla="*/ 29807 h 353728"/>
                <a:gd name="T44" fmla="*/ 29894 w 151498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8"/>
                <a:gd name="T70" fmla="*/ 0 h 353728"/>
                <a:gd name="T71" fmla="*/ 151498 w 151498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8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8" y="13326"/>
                    <a:pt x="151498" y="29807"/>
                  </a:cubicBezTo>
                  <a:lnTo>
                    <a:pt x="151402" y="150109"/>
                  </a:lnTo>
                  <a:cubicBezTo>
                    <a:pt x="151402" y="157301"/>
                    <a:pt x="145592" y="163130"/>
                    <a:pt x="138416" y="163130"/>
                  </a:cubicBezTo>
                  <a:cubicBezTo>
                    <a:pt x="131238" y="163130"/>
                    <a:pt x="125416" y="157301"/>
                    <a:pt x="125416" y="150109"/>
                  </a:cubicBezTo>
                  <a:lnTo>
                    <a:pt x="125416" y="40153"/>
                  </a:lnTo>
                  <a:lnTo>
                    <a:pt x="119908" y="40153"/>
                  </a:lnTo>
                  <a:lnTo>
                    <a:pt x="119908" y="334235"/>
                  </a:lnTo>
                  <a:cubicBezTo>
                    <a:pt x="119908" y="345002"/>
                    <a:pt x="111182" y="353728"/>
                    <a:pt x="100382" y="353728"/>
                  </a:cubicBezTo>
                  <a:cubicBezTo>
                    <a:pt x="89646" y="353728"/>
                    <a:pt x="80924" y="345002"/>
                    <a:pt x="80924" y="334235"/>
                  </a:cubicBezTo>
                  <a:lnTo>
                    <a:pt x="80924" y="173203"/>
                  </a:lnTo>
                  <a:lnTo>
                    <a:pt x="70261" y="173203"/>
                  </a:lnTo>
                  <a:lnTo>
                    <a:pt x="70261" y="334188"/>
                  </a:lnTo>
                  <a:cubicBezTo>
                    <a:pt x="70261" y="344976"/>
                    <a:pt x="61538" y="353728"/>
                    <a:pt x="50735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1" y="40153"/>
                  </a:lnTo>
                  <a:lnTo>
                    <a:pt x="26031" y="149669"/>
                  </a:lnTo>
                  <a:cubicBezTo>
                    <a:pt x="26031" y="156876"/>
                    <a:pt x="20221" y="162716"/>
                    <a:pt x="13014" y="162716"/>
                  </a:cubicBezTo>
                  <a:cubicBezTo>
                    <a:pt x="5810" y="162716"/>
                    <a:pt x="0" y="156876"/>
                    <a:pt x="0" y="149669"/>
                  </a:cubicBezTo>
                  <a:lnTo>
                    <a:pt x="90" y="29807"/>
                  </a:lnTo>
                  <a:cubicBezTo>
                    <a:pt x="90" y="13326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1" name="Shape 240"/>
            <p:cNvSpPr>
              <a:spLocks/>
            </p:cNvSpPr>
            <p:nvPr/>
          </p:nvSpPr>
          <p:spPr bwMode="auto">
            <a:xfrm>
              <a:off x="4334343" y="0"/>
              <a:ext cx="65362" cy="65346"/>
            </a:xfrm>
            <a:custGeom>
              <a:avLst/>
              <a:gdLst>
                <a:gd name="T0" fmla="*/ 32714 w 65362"/>
                <a:gd name="T1" fmla="*/ 0 h 65346"/>
                <a:gd name="T2" fmla="*/ 50745 w 65362"/>
                <a:gd name="T3" fmla="*/ 0 h 65346"/>
                <a:gd name="T4" fmla="*/ 65362 w 65362"/>
                <a:gd name="T5" fmla="*/ 14627 h 65346"/>
                <a:gd name="T6" fmla="*/ 65362 w 65362"/>
                <a:gd name="T7" fmla="*/ 32667 h 65346"/>
                <a:gd name="T8" fmla="*/ 65362 w 65362"/>
                <a:gd name="T9" fmla="*/ 50702 h 65346"/>
                <a:gd name="T10" fmla="*/ 50745 w 65362"/>
                <a:gd name="T11" fmla="*/ 65346 h 65346"/>
                <a:gd name="T12" fmla="*/ 32714 w 65362"/>
                <a:gd name="T13" fmla="*/ 65346 h 65346"/>
                <a:gd name="T14" fmla="*/ 14642 w 65362"/>
                <a:gd name="T15" fmla="*/ 65346 h 65346"/>
                <a:gd name="T16" fmla="*/ 0 w 65362"/>
                <a:gd name="T17" fmla="*/ 50702 h 65346"/>
                <a:gd name="T18" fmla="*/ 0 w 65362"/>
                <a:gd name="T19" fmla="*/ 32667 h 65346"/>
                <a:gd name="T20" fmla="*/ 0 w 65362"/>
                <a:gd name="T21" fmla="*/ 14627 h 65346"/>
                <a:gd name="T22" fmla="*/ 14642 w 65362"/>
                <a:gd name="T23" fmla="*/ 0 h 65346"/>
                <a:gd name="T24" fmla="*/ 32714 w 65362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6"/>
                <a:gd name="T41" fmla="*/ 65362 w 65362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6">
                  <a:moveTo>
                    <a:pt x="32714" y="0"/>
                  </a:moveTo>
                  <a:cubicBezTo>
                    <a:pt x="50745" y="0"/>
                    <a:pt x="65362" y="14627"/>
                    <a:pt x="65362" y="32667"/>
                  </a:cubicBezTo>
                  <a:cubicBezTo>
                    <a:pt x="65362" y="50702"/>
                    <a:pt x="50745" y="65346"/>
                    <a:pt x="32714" y="65346"/>
                  </a:cubicBezTo>
                  <a:cubicBezTo>
                    <a:pt x="14642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2" name="Shape 241"/>
            <p:cNvSpPr>
              <a:spLocks/>
            </p:cNvSpPr>
            <p:nvPr/>
          </p:nvSpPr>
          <p:spPr bwMode="auto">
            <a:xfrm>
              <a:off x="4104104" y="77516"/>
              <a:ext cx="151504" cy="353728"/>
            </a:xfrm>
            <a:custGeom>
              <a:avLst/>
              <a:gdLst>
                <a:gd name="T0" fmla="*/ 29895 w 151504"/>
                <a:gd name="T1" fmla="*/ 0 h 353728"/>
                <a:gd name="T2" fmla="*/ 121721 w 151504"/>
                <a:gd name="T3" fmla="*/ 0 h 353728"/>
                <a:gd name="T4" fmla="*/ 151504 w 151504"/>
                <a:gd name="T5" fmla="*/ 29807 h 353728"/>
                <a:gd name="T6" fmla="*/ 151406 w 151504"/>
                <a:gd name="T7" fmla="*/ 150109 h 353728"/>
                <a:gd name="T8" fmla="*/ 138414 w 151504"/>
                <a:gd name="T9" fmla="*/ 163130 h 353728"/>
                <a:gd name="T10" fmla="*/ 125421 w 151504"/>
                <a:gd name="T11" fmla="*/ 150109 h 353728"/>
                <a:gd name="T12" fmla="*/ 125421 w 151504"/>
                <a:gd name="T13" fmla="*/ 40153 h 353728"/>
                <a:gd name="T14" fmla="*/ 119910 w 151504"/>
                <a:gd name="T15" fmla="*/ 40153 h 353728"/>
                <a:gd name="T16" fmla="*/ 119910 w 151504"/>
                <a:gd name="T17" fmla="*/ 334235 h 353728"/>
                <a:gd name="T18" fmla="*/ 100383 w 151504"/>
                <a:gd name="T19" fmla="*/ 353728 h 353728"/>
                <a:gd name="T20" fmla="*/ 80925 w 151504"/>
                <a:gd name="T21" fmla="*/ 334235 h 353728"/>
                <a:gd name="T22" fmla="*/ 80925 w 151504"/>
                <a:gd name="T23" fmla="*/ 173203 h 353728"/>
                <a:gd name="T24" fmla="*/ 70265 w 151504"/>
                <a:gd name="T25" fmla="*/ 173203 h 353728"/>
                <a:gd name="T26" fmla="*/ 70265 w 151504"/>
                <a:gd name="T27" fmla="*/ 334188 h 353728"/>
                <a:gd name="T28" fmla="*/ 50735 w 151504"/>
                <a:gd name="T29" fmla="*/ 353728 h 353728"/>
                <a:gd name="T30" fmla="*/ 31284 w 151504"/>
                <a:gd name="T31" fmla="*/ 334188 h 353728"/>
                <a:gd name="T32" fmla="*/ 31284 w 151504"/>
                <a:gd name="T33" fmla="*/ 40153 h 353728"/>
                <a:gd name="T34" fmla="*/ 26036 w 151504"/>
                <a:gd name="T35" fmla="*/ 40153 h 353728"/>
                <a:gd name="T36" fmla="*/ 26036 w 151504"/>
                <a:gd name="T37" fmla="*/ 149669 h 353728"/>
                <a:gd name="T38" fmla="*/ 13015 w 151504"/>
                <a:gd name="T39" fmla="*/ 162716 h 353728"/>
                <a:gd name="T40" fmla="*/ 0 w 151504"/>
                <a:gd name="T41" fmla="*/ 149669 h 353728"/>
                <a:gd name="T42" fmla="*/ 94 w 151504"/>
                <a:gd name="T43" fmla="*/ 29807 h 353728"/>
                <a:gd name="T44" fmla="*/ 29895 w 151504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4"/>
                <a:gd name="T70" fmla="*/ 0 h 353728"/>
                <a:gd name="T71" fmla="*/ 151504 w 151504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4" h="353728">
                  <a:moveTo>
                    <a:pt x="29895" y="0"/>
                  </a:moveTo>
                  <a:lnTo>
                    <a:pt x="121721" y="0"/>
                  </a:lnTo>
                  <a:cubicBezTo>
                    <a:pt x="138154" y="0"/>
                    <a:pt x="151504" y="13326"/>
                    <a:pt x="151504" y="29807"/>
                  </a:cubicBezTo>
                  <a:lnTo>
                    <a:pt x="151406" y="150109"/>
                  </a:lnTo>
                  <a:cubicBezTo>
                    <a:pt x="151406" y="157301"/>
                    <a:pt x="145595" y="163130"/>
                    <a:pt x="138414" y="163130"/>
                  </a:cubicBezTo>
                  <a:cubicBezTo>
                    <a:pt x="131238" y="163130"/>
                    <a:pt x="125421" y="157301"/>
                    <a:pt x="125421" y="150109"/>
                  </a:cubicBezTo>
                  <a:lnTo>
                    <a:pt x="125421" y="40153"/>
                  </a:lnTo>
                  <a:lnTo>
                    <a:pt x="119910" y="40153"/>
                  </a:lnTo>
                  <a:lnTo>
                    <a:pt x="119910" y="334235"/>
                  </a:lnTo>
                  <a:cubicBezTo>
                    <a:pt x="119910" y="345002"/>
                    <a:pt x="111186" y="353728"/>
                    <a:pt x="100383" y="353728"/>
                  </a:cubicBezTo>
                  <a:cubicBezTo>
                    <a:pt x="89655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6"/>
                    <a:pt x="61539" y="353728"/>
                    <a:pt x="50735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6" y="40153"/>
                  </a:lnTo>
                  <a:lnTo>
                    <a:pt x="26036" y="149669"/>
                  </a:lnTo>
                  <a:cubicBezTo>
                    <a:pt x="26036" y="156876"/>
                    <a:pt x="20222" y="162716"/>
                    <a:pt x="13015" y="162716"/>
                  </a:cubicBezTo>
                  <a:cubicBezTo>
                    <a:pt x="5814" y="162716"/>
                    <a:pt x="0" y="156876"/>
                    <a:pt x="0" y="149669"/>
                  </a:cubicBezTo>
                  <a:lnTo>
                    <a:pt x="94" y="29807"/>
                  </a:lnTo>
                  <a:cubicBezTo>
                    <a:pt x="94" y="13326"/>
                    <a:pt x="13443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3" name="Shape 242"/>
            <p:cNvSpPr>
              <a:spLocks/>
            </p:cNvSpPr>
            <p:nvPr/>
          </p:nvSpPr>
          <p:spPr bwMode="auto">
            <a:xfrm>
              <a:off x="4146164" y="0"/>
              <a:ext cx="65361" cy="65346"/>
            </a:xfrm>
            <a:custGeom>
              <a:avLst/>
              <a:gdLst>
                <a:gd name="T0" fmla="*/ 32709 w 65361"/>
                <a:gd name="T1" fmla="*/ 0 h 65346"/>
                <a:gd name="T2" fmla="*/ 50745 w 65361"/>
                <a:gd name="T3" fmla="*/ 0 h 65346"/>
                <a:gd name="T4" fmla="*/ 65361 w 65361"/>
                <a:gd name="T5" fmla="*/ 14627 h 65346"/>
                <a:gd name="T6" fmla="*/ 65361 w 65361"/>
                <a:gd name="T7" fmla="*/ 32667 h 65346"/>
                <a:gd name="T8" fmla="*/ 65361 w 65361"/>
                <a:gd name="T9" fmla="*/ 50702 h 65346"/>
                <a:gd name="T10" fmla="*/ 50745 w 65361"/>
                <a:gd name="T11" fmla="*/ 65346 h 65346"/>
                <a:gd name="T12" fmla="*/ 32709 w 65361"/>
                <a:gd name="T13" fmla="*/ 65346 h 65346"/>
                <a:gd name="T14" fmla="*/ 14641 w 65361"/>
                <a:gd name="T15" fmla="*/ 65346 h 65346"/>
                <a:gd name="T16" fmla="*/ 0 w 65361"/>
                <a:gd name="T17" fmla="*/ 50702 h 65346"/>
                <a:gd name="T18" fmla="*/ 0 w 65361"/>
                <a:gd name="T19" fmla="*/ 32667 h 65346"/>
                <a:gd name="T20" fmla="*/ 0 w 65361"/>
                <a:gd name="T21" fmla="*/ 14627 h 65346"/>
                <a:gd name="T22" fmla="*/ 14641 w 65361"/>
                <a:gd name="T23" fmla="*/ 0 h 65346"/>
                <a:gd name="T24" fmla="*/ 32709 w 65361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1"/>
                <a:gd name="T40" fmla="*/ 0 h 65346"/>
                <a:gd name="T41" fmla="*/ 65361 w 65361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1" h="65346">
                  <a:moveTo>
                    <a:pt x="32709" y="0"/>
                  </a:moveTo>
                  <a:cubicBezTo>
                    <a:pt x="50745" y="0"/>
                    <a:pt x="65361" y="14627"/>
                    <a:pt x="65361" y="32667"/>
                  </a:cubicBezTo>
                  <a:cubicBezTo>
                    <a:pt x="65361" y="50702"/>
                    <a:pt x="50745" y="65346"/>
                    <a:pt x="32709" y="65346"/>
                  </a:cubicBezTo>
                  <a:cubicBezTo>
                    <a:pt x="14641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4" name="Shape 243"/>
            <p:cNvSpPr>
              <a:spLocks/>
            </p:cNvSpPr>
            <p:nvPr/>
          </p:nvSpPr>
          <p:spPr bwMode="auto">
            <a:xfrm>
              <a:off x="3915929" y="77516"/>
              <a:ext cx="151499" cy="353728"/>
            </a:xfrm>
            <a:custGeom>
              <a:avLst/>
              <a:gdLst>
                <a:gd name="T0" fmla="*/ 29895 w 151499"/>
                <a:gd name="T1" fmla="*/ 0 h 353728"/>
                <a:gd name="T2" fmla="*/ 121719 w 151499"/>
                <a:gd name="T3" fmla="*/ 0 h 353728"/>
                <a:gd name="T4" fmla="*/ 151499 w 151499"/>
                <a:gd name="T5" fmla="*/ 29807 h 353728"/>
                <a:gd name="T6" fmla="*/ 151402 w 151499"/>
                <a:gd name="T7" fmla="*/ 150109 h 353728"/>
                <a:gd name="T8" fmla="*/ 138412 w 151499"/>
                <a:gd name="T9" fmla="*/ 163130 h 353728"/>
                <a:gd name="T10" fmla="*/ 125420 w 151499"/>
                <a:gd name="T11" fmla="*/ 150109 h 353728"/>
                <a:gd name="T12" fmla="*/ 125420 w 151499"/>
                <a:gd name="T13" fmla="*/ 40153 h 353728"/>
                <a:gd name="T14" fmla="*/ 119912 w 151499"/>
                <a:gd name="T15" fmla="*/ 40153 h 353728"/>
                <a:gd name="T16" fmla="*/ 119912 w 151499"/>
                <a:gd name="T17" fmla="*/ 334235 h 353728"/>
                <a:gd name="T18" fmla="*/ 100386 w 151499"/>
                <a:gd name="T19" fmla="*/ 353728 h 353728"/>
                <a:gd name="T20" fmla="*/ 80921 w 151499"/>
                <a:gd name="T21" fmla="*/ 334235 h 353728"/>
                <a:gd name="T22" fmla="*/ 80921 w 151499"/>
                <a:gd name="T23" fmla="*/ 173203 h 353728"/>
                <a:gd name="T24" fmla="*/ 70260 w 151499"/>
                <a:gd name="T25" fmla="*/ 173203 h 353728"/>
                <a:gd name="T26" fmla="*/ 70260 w 151499"/>
                <a:gd name="T27" fmla="*/ 334188 h 353728"/>
                <a:gd name="T28" fmla="*/ 50734 w 151499"/>
                <a:gd name="T29" fmla="*/ 353728 h 353728"/>
                <a:gd name="T30" fmla="*/ 31276 w 151499"/>
                <a:gd name="T31" fmla="*/ 334188 h 353728"/>
                <a:gd name="T32" fmla="*/ 31276 w 151499"/>
                <a:gd name="T33" fmla="*/ 40153 h 353728"/>
                <a:gd name="T34" fmla="*/ 26031 w 151499"/>
                <a:gd name="T35" fmla="*/ 40153 h 353728"/>
                <a:gd name="T36" fmla="*/ 26031 w 151499"/>
                <a:gd name="T37" fmla="*/ 149669 h 353728"/>
                <a:gd name="T38" fmla="*/ 13014 w 151499"/>
                <a:gd name="T39" fmla="*/ 162716 h 353728"/>
                <a:gd name="T40" fmla="*/ 0 w 151499"/>
                <a:gd name="T41" fmla="*/ 149669 h 353728"/>
                <a:gd name="T42" fmla="*/ 97 w 151499"/>
                <a:gd name="T43" fmla="*/ 29807 h 353728"/>
                <a:gd name="T44" fmla="*/ 29895 w 151499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8"/>
                <a:gd name="T71" fmla="*/ 151499 w 151499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8">
                  <a:moveTo>
                    <a:pt x="29895" y="0"/>
                  </a:moveTo>
                  <a:lnTo>
                    <a:pt x="121719" y="0"/>
                  </a:lnTo>
                  <a:cubicBezTo>
                    <a:pt x="138149" y="0"/>
                    <a:pt x="151499" y="13326"/>
                    <a:pt x="151499" y="29807"/>
                  </a:cubicBezTo>
                  <a:lnTo>
                    <a:pt x="151402" y="150109"/>
                  </a:lnTo>
                  <a:cubicBezTo>
                    <a:pt x="151402" y="157301"/>
                    <a:pt x="145590" y="163130"/>
                    <a:pt x="138412" y="163130"/>
                  </a:cubicBezTo>
                  <a:cubicBezTo>
                    <a:pt x="131234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12" y="40153"/>
                  </a:lnTo>
                  <a:lnTo>
                    <a:pt x="119912" y="334235"/>
                  </a:lnTo>
                  <a:cubicBezTo>
                    <a:pt x="119912" y="345002"/>
                    <a:pt x="111182" y="353728"/>
                    <a:pt x="100386" y="353728"/>
                  </a:cubicBezTo>
                  <a:cubicBezTo>
                    <a:pt x="89655" y="353728"/>
                    <a:pt x="80921" y="345002"/>
                    <a:pt x="80921" y="334235"/>
                  </a:cubicBezTo>
                  <a:lnTo>
                    <a:pt x="80921" y="173203"/>
                  </a:lnTo>
                  <a:lnTo>
                    <a:pt x="70260" y="173203"/>
                  </a:lnTo>
                  <a:lnTo>
                    <a:pt x="70260" y="334188"/>
                  </a:lnTo>
                  <a:cubicBezTo>
                    <a:pt x="70260" y="344976"/>
                    <a:pt x="61538" y="353728"/>
                    <a:pt x="50734" y="353728"/>
                  </a:cubicBezTo>
                  <a:cubicBezTo>
                    <a:pt x="39999" y="353728"/>
                    <a:pt x="31276" y="344976"/>
                    <a:pt x="31276" y="334188"/>
                  </a:cubicBezTo>
                  <a:lnTo>
                    <a:pt x="31276" y="40153"/>
                  </a:lnTo>
                  <a:lnTo>
                    <a:pt x="26031" y="40153"/>
                  </a:lnTo>
                  <a:lnTo>
                    <a:pt x="26031" y="149669"/>
                  </a:lnTo>
                  <a:cubicBezTo>
                    <a:pt x="26031" y="156876"/>
                    <a:pt x="20213" y="162716"/>
                    <a:pt x="13014" y="162716"/>
                  </a:cubicBezTo>
                  <a:cubicBezTo>
                    <a:pt x="5817" y="162716"/>
                    <a:pt x="0" y="156876"/>
                    <a:pt x="0" y="149669"/>
                  </a:cubicBezTo>
                  <a:lnTo>
                    <a:pt x="97" y="29807"/>
                  </a:lnTo>
                  <a:cubicBezTo>
                    <a:pt x="97" y="13326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5" name="Shape 244"/>
            <p:cNvSpPr>
              <a:spLocks/>
            </p:cNvSpPr>
            <p:nvPr/>
          </p:nvSpPr>
          <p:spPr bwMode="auto">
            <a:xfrm>
              <a:off x="3957988" y="0"/>
              <a:ext cx="65362" cy="65346"/>
            </a:xfrm>
            <a:custGeom>
              <a:avLst/>
              <a:gdLst>
                <a:gd name="T0" fmla="*/ 32709 w 65362"/>
                <a:gd name="T1" fmla="*/ 0 h 65346"/>
                <a:gd name="T2" fmla="*/ 50741 w 65362"/>
                <a:gd name="T3" fmla="*/ 0 h 65346"/>
                <a:gd name="T4" fmla="*/ 65362 w 65362"/>
                <a:gd name="T5" fmla="*/ 14627 h 65346"/>
                <a:gd name="T6" fmla="*/ 65362 w 65362"/>
                <a:gd name="T7" fmla="*/ 32667 h 65346"/>
                <a:gd name="T8" fmla="*/ 65362 w 65362"/>
                <a:gd name="T9" fmla="*/ 50702 h 65346"/>
                <a:gd name="T10" fmla="*/ 50741 w 65362"/>
                <a:gd name="T11" fmla="*/ 65346 h 65346"/>
                <a:gd name="T12" fmla="*/ 32709 w 65362"/>
                <a:gd name="T13" fmla="*/ 65346 h 65346"/>
                <a:gd name="T14" fmla="*/ 14641 w 65362"/>
                <a:gd name="T15" fmla="*/ 65346 h 65346"/>
                <a:gd name="T16" fmla="*/ 0 w 65362"/>
                <a:gd name="T17" fmla="*/ 50702 h 65346"/>
                <a:gd name="T18" fmla="*/ 0 w 65362"/>
                <a:gd name="T19" fmla="*/ 32667 h 65346"/>
                <a:gd name="T20" fmla="*/ 0 w 65362"/>
                <a:gd name="T21" fmla="*/ 14627 h 65346"/>
                <a:gd name="T22" fmla="*/ 14641 w 65362"/>
                <a:gd name="T23" fmla="*/ 0 h 65346"/>
                <a:gd name="T24" fmla="*/ 32709 w 65362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6"/>
                <a:gd name="T41" fmla="*/ 65362 w 65362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6">
                  <a:moveTo>
                    <a:pt x="32709" y="0"/>
                  </a:moveTo>
                  <a:cubicBezTo>
                    <a:pt x="50741" y="0"/>
                    <a:pt x="65362" y="14627"/>
                    <a:pt x="65362" y="32667"/>
                  </a:cubicBezTo>
                  <a:cubicBezTo>
                    <a:pt x="65362" y="50702"/>
                    <a:pt x="50741" y="65346"/>
                    <a:pt x="32709" y="65346"/>
                  </a:cubicBezTo>
                  <a:cubicBezTo>
                    <a:pt x="14641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6" name="Shape 245"/>
            <p:cNvSpPr>
              <a:spLocks/>
            </p:cNvSpPr>
            <p:nvPr/>
          </p:nvSpPr>
          <p:spPr bwMode="auto">
            <a:xfrm>
              <a:off x="3727750" y="77516"/>
              <a:ext cx="151502" cy="353728"/>
            </a:xfrm>
            <a:custGeom>
              <a:avLst/>
              <a:gdLst>
                <a:gd name="T0" fmla="*/ 29894 w 151502"/>
                <a:gd name="T1" fmla="*/ 0 h 353728"/>
                <a:gd name="T2" fmla="*/ 121719 w 151502"/>
                <a:gd name="T3" fmla="*/ 0 h 353728"/>
                <a:gd name="T4" fmla="*/ 151502 w 151502"/>
                <a:gd name="T5" fmla="*/ 29807 h 353728"/>
                <a:gd name="T6" fmla="*/ 151405 w 151502"/>
                <a:gd name="T7" fmla="*/ 150109 h 353728"/>
                <a:gd name="T8" fmla="*/ 138413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16 w 151502"/>
                <a:gd name="T15" fmla="*/ 40153 h 353728"/>
                <a:gd name="T16" fmla="*/ 119916 w 151502"/>
                <a:gd name="T17" fmla="*/ 334235 h 353728"/>
                <a:gd name="T18" fmla="*/ 100386 w 151502"/>
                <a:gd name="T19" fmla="*/ 353728 h 353728"/>
                <a:gd name="T20" fmla="*/ 80925 w 151502"/>
                <a:gd name="T21" fmla="*/ 334235 h 353728"/>
                <a:gd name="T22" fmla="*/ 80925 w 151502"/>
                <a:gd name="T23" fmla="*/ 173203 h 353728"/>
                <a:gd name="T24" fmla="*/ 70265 w 151502"/>
                <a:gd name="T25" fmla="*/ 173203 h 353728"/>
                <a:gd name="T26" fmla="*/ 70265 w 151502"/>
                <a:gd name="T27" fmla="*/ 334188 h 353728"/>
                <a:gd name="T28" fmla="*/ 50735 w 151502"/>
                <a:gd name="T29" fmla="*/ 353728 h 353728"/>
                <a:gd name="T30" fmla="*/ 31276 w 151502"/>
                <a:gd name="T31" fmla="*/ 334188 h 353728"/>
                <a:gd name="T32" fmla="*/ 31276 w 151502"/>
                <a:gd name="T33" fmla="*/ 40153 h 353728"/>
                <a:gd name="T34" fmla="*/ 26035 w 151502"/>
                <a:gd name="T35" fmla="*/ 40153 h 353728"/>
                <a:gd name="T36" fmla="*/ 26035 w 151502"/>
                <a:gd name="T37" fmla="*/ 149669 h 353728"/>
                <a:gd name="T38" fmla="*/ 13014 w 151502"/>
                <a:gd name="T39" fmla="*/ 162716 h 353728"/>
                <a:gd name="T40" fmla="*/ 0 w 151502"/>
                <a:gd name="T41" fmla="*/ 149669 h 353728"/>
                <a:gd name="T42" fmla="*/ 98 w 151502"/>
                <a:gd name="T43" fmla="*/ 29807 h 353728"/>
                <a:gd name="T44" fmla="*/ 29894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502" y="13326"/>
                    <a:pt x="151502" y="29807"/>
                  </a:cubicBezTo>
                  <a:lnTo>
                    <a:pt x="151405" y="150109"/>
                  </a:lnTo>
                  <a:cubicBezTo>
                    <a:pt x="151405" y="157301"/>
                    <a:pt x="145595" y="163130"/>
                    <a:pt x="138413" y="163130"/>
                  </a:cubicBezTo>
                  <a:cubicBezTo>
                    <a:pt x="131234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16" y="40153"/>
                  </a:lnTo>
                  <a:lnTo>
                    <a:pt x="119916" y="334235"/>
                  </a:lnTo>
                  <a:cubicBezTo>
                    <a:pt x="119916" y="345002"/>
                    <a:pt x="111186" y="353728"/>
                    <a:pt x="100386" y="353728"/>
                  </a:cubicBezTo>
                  <a:cubicBezTo>
                    <a:pt x="89650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6"/>
                    <a:pt x="61538" y="353728"/>
                    <a:pt x="50735" y="353728"/>
                  </a:cubicBezTo>
                  <a:cubicBezTo>
                    <a:pt x="40004" y="353728"/>
                    <a:pt x="31276" y="344976"/>
                    <a:pt x="31276" y="334188"/>
                  </a:cubicBezTo>
                  <a:lnTo>
                    <a:pt x="31276" y="40153"/>
                  </a:lnTo>
                  <a:lnTo>
                    <a:pt x="26035" y="40153"/>
                  </a:lnTo>
                  <a:lnTo>
                    <a:pt x="26035" y="149669"/>
                  </a:lnTo>
                  <a:cubicBezTo>
                    <a:pt x="26035" y="156876"/>
                    <a:pt x="20217" y="162716"/>
                    <a:pt x="13014" y="162716"/>
                  </a:cubicBezTo>
                  <a:cubicBezTo>
                    <a:pt x="5818" y="162716"/>
                    <a:pt x="0" y="156876"/>
                    <a:pt x="0" y="149669"/>
                  </a:cubicBezTo>
                  <a:lnTo>
                    <a:pt x="98" y="29807"/>
                  </a:lnTo>
                  <a:cubicBezTo>
                    <a:pt x="98" y="13326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7" name="Shape 246"/>
            <p:cNvSpPr>
              <a:spLocks/>
            </p:cNvSpPr>
            <p:nvPr/>
          </p:nvSpPr>
          <p:spPr bwMode="auto">
            <a:xfrm>
              <a:off x="3769809" y="0"/>
              <a:ext cx="65358" cy="65346"/>
            </a:xfrm>
            <a:custGeom>
              <a:avLst/>
              <a:gdLst>
                <a:gd name="T0" fmla="*/ 32710 w 65358"/>
                <a:gd name="T1" fmla="*/ 0 h 65346"/>
                <a:gd name="T2" fmla="*/ 50743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43 w 65358"/>
                <a:gd name="T11" fmla="*/ 65346 h 65346"/>
                <a:gd name="T12" fmla="*/ 32710 w 65358"/>
                <a:gd name="T13" fmla="*/ 65346 h 65346"/>
                <a:gd name="T14" fmla="*/ 14642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2 w 65358"/>
                <a:gd name="T23" fmla="*/ 0 h 65346"/>
                <a:gd name="T24" fmla="*/ 32710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10" y="0"/>
                  </a:moveTo>
                  <a:cubicBezTo>
                    <a:pt x="50743" y="0"/>
                    <a:pt x="65358" y="14627"/>
                    <a:pt x="65358" y="32667"/>
                  </a:cubicBezTo>
                  <a:cubicBezTo>
                    <a:pt x="65358" y="50702"/>
                    <a:pt x="50743" y="65346"/>
                    <a:pt x="32710" y="65346"/>
                  </a:cubicBezTo>
                  <a:cubicBezTo>
                    <a:pt x="14642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8" name="Shape 247"/>
            <p:cNvSpPr>
              <a:spLocks/>
            </p:cNvSpPr>
            <p:nvPr/>
          </p:nvSpPr>
          <p:spPr bwMode="auto">
            <a:xfrm>
              <a:off x="3539568" y="77516"/>
              <a:ext cx="151502" cy="353728"/>
            </a:xfrm>
            <a:custGeom>
              <a:avLst/>
              <a:gdLst>
                <a:gd name="T0" fmla="*/ 29897 w 151502"/>
                <a:gd name="T1" fmla="*/ 0 h 353728"/>
                <a:gd name="T2" fmla="*/ 121723 w 151502"/>
                <a:gd name="T3" fmla="*/ 0 h 353728"/>
                <a:gd name="T4" fmla="*/ 151502 w 151502"/>
                <a:gd name="T5" fmla="*/ 29807 h 353728"/>
                <a:gd name="T6" fmla="*/ 151412 w 151502"/>
                <a:gd name="T7" fmla="*/ 150109 h 353728"/>
                <a:gd name="T8" fmla="*/ 138416 w 151502"/>
                <a:gd name="T9" fmla="*/ 163130 h 353728"/>
                <a:gd name="T10" fmla="*/ 125416 w 151502"/>
                <a:gd name="T11" fmla="*/ 150109 h 353728"/>
                <a:gd name="T12" fmla="*/ 125416 w 151502"/>
                <a:gd name="T13" fmla="*/ 40153 h 353728"/>
                <a:gd name="T14" fmla="*/ 119919 w 151502"/>
                <a:gd name="T15" fmla="*/ 40153 h 353728"/>
                <a:gd name="T16" fmla="*/ 119919 w 151502"/>
                <a:gd name="T17" fmla="*/ 334235 h 353728"/>
                <a:gd name="T18" fmla="*/ 100390 w 151502"/>
                <a:gd name="T19" fmla="*/ 353728 h 353728"/>
                <a:gd name="T20" fmla="*/ 80927 w 151502"/>
                <a:gd name="T21" fmla="*/ 334235 h 353728"/>
                <a:gd name="T22" fmla="*/ 80927 w 151502"/>
                <a:gd name="T23" fmla="*/ 173203 h 353728"/>
                <a:gd name="T24" fmla="*/ 70268 w 151502"/>
                <a:gd name="T25" fmla="*/ 173203 h 353728"/>
                <a:gd name="T26" fmla="*/ 70268 w 151502"/>
                <a:gd name="T27" fmla="*/ 334188 h 353728"/>
                <a:gd name="T28" fmla="*/ 50741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39 w 151502"/>
                <a:gd name="T35" fmla="*/ 40153 h 353728"/>
                <a:gd name="T36" fmla="*/ 26039 w 151502"/>
                <a:gd name="T37" fmla="*/ 149669 h 353728"/>
                <a:gd name="T38" fmla="*/ 13021 w 151502"/>
                <a:gd name="T39" fmla="*/ 162716 h 353728"/>
                <a:gd name="T40" fmla="*/ 0 w 151502"/>
                <a:gd name="T41" fmla="*/ 149669 h 353728"/>
                <a:gd name="T42" fmla="*/ 104 w 151502"/>
                <a:gd name="T43" fmla="*/ 29807 h 353728"/>
                <a:gd name="T44" fmla="*/ 29897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7" y="0"/>
                  </a:moveTo>
                  <a:lnTo>
                    <a:pt x="121723" y="0"/>
                  </a:lnTo>
                  <a:cubicBezTo>
                    <a:pt x="138161" y="0"/>
                    <a:pt x="151502" y="13326"/>
                    <a:pt x="151502" y="29807"/>
                  </a:cubicBezTo>
                  <a:lnTo>
                    <a:pt x="151412" y="150109"/>
                  </a:lnTo>
                  <a:cubicBezTo>
                    <a:pt x="151412" y="157301"/>
                    <a:pt x="145598" y="163130"/>
                    <a:pt x="138416" y="163130"/>
                  </a:cubicBezTo>
                  <a:cubicBezTo>
                    <a:pt x="131238" y="163130"/>
                    <a:pt x="125416" y="157301"/>
                    <a:pt x="125416" y="150109"/>
                  </a:cubicBezTo>
                  <a:lnTo>
                    <a:pt x="125416" y="40153"/>
                  </a:lnTo>
                  <a:lnTo>
                    <a:pt x="119919" y="40153"/>
                  </a:lnTo>
                  <a:lnTo>
                    <a:pt x="119919" y="334235"/>
                  </a:lnTo>
                  <a:cubicBezTo>
                    <a:pt x="119919" y="345002"/>
                    <a:pt x="111189" y="353728"/>
                    <a:pt x="100390" y="353728"/>
                  </a:cubicBezTo>
                  <a:cubicBezTo>
                    <a:pt x="89657" y="353728"/>
                    <a:pt x="80927" y="345002"/>
                    <a:pt x="80927" y="334235"/>
                  </a:cubicBezTo>
                  <a:lnTo>
                    <a:pt x="80927" y="173203"/>
                  </a:lnTo>
                  <a:lnTo>
                    <a:pt x="70268" y="173203"/>
                  </a:lnTo>
                  <a:lnTo>
                    <a:pt x="70268" y="334188"/>
                  </a:lnTo>
                  <a:cubicBezTo>
                    <a:pt x="70268" y="344976"/>
                    <a:pt x="61542" y="353728"/>
                    <a:pt x="50741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9" y="40153"/>
                  </a:lnTo>
                  <a:lnTo>
                    <a:pt x="26039" y="149669"/>
                  </a:lnTo>
                  <a:cubicBezTo>
                    <a:pt x="26039" y="156876"/>
                    <a:pt x="20221" y="162716"/>
                    <a:pt x="13021" y="162716"/>
                  </a:cubicBezTo>
                  <a:cubicBezTo>
                    <a:pt x="5821" y="162716"/>
                    <a:pt x="0" y="156876"/>
                    <a:pt x="0" y="149669"/>
                  </a:cubicBezTo>
                  <a:lnTo>
                    <a:pt x="104" y="29807"/>
                  </a:lnTo>
                  <a:cubicBezTo>
                    <a:pt x="104" y="13326"/>
                    <a:pt x="13445" y="0"/>
                    <a:pt x="29897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79" name="Shape 248"/>
            <p:cNvSpPr>
              <a:spLocks/>
            </p:cNvSpPr>
            <p:nvPr/>
          </p:nvSpPr>
          <p:spPr bwMode="auto">
            <a:xfrm>
              <a:off x="3581630" y="0"/>
              <a:ext cx="65358" cy="65346"/>
            </a:xfrm>
            <a:custGeom>
              <a:avLst/>
              <a:gdLst>
                <a:gd name="T0" fmla="*/ 32712 w 65358"/>
                <a:gd name="T1" fmla="*/ 0 h 65346"/>
                <a:gd name="T2" fmla="*/ 50738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38 w 65358"/>
                <a:gd name="T11" fmla="*/ 65346 h 65346"/>
                <a:gd name="T12" fmla="*/ 32712 w 65358"/>
                <a:gd name="T13" fmla="*/ 65346 h 65346"/>
                <a:gd name="T14" fmla="*/ 14644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4 w 65358"/>
                <a:gd name="T23" fmla="*/ 0 h 65346"/>
                <a:gd name="T24" fmla="*/ 32712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12" y="0"/>
                  </a:moveTo>
                  <a:cubicBezTo>
                    <a:pt x="50738" y="0"/>
                    <a:pt x="65358" y="14627"/>
                    <a:pt x="65358" y="32667"/>
                  </a:cubicBezTo>
                  <a:cubicBezTo>
                    <a:pt x="65358" y="50702"/>
                    <a:pt x="50738" y="65346"/>
                    <a:pt x="32712" y="65346"/>
                  </a:cubicBezTo>
                  <a:cubicBezTo>
                    <a:pt x="14644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0" name="Shape 249"/>
            <p:cNvSpPr>
              <a:spLocks/>
            </p:cNvSpPr>
            <p:nvPr/>
          </p:nvSpPr>
          <p:spPr bwMode="auto">
            <a:xfrm>
              <a:off x="3351388" y="77516"/>
              <a:ext cx="151502" cy="353728"/>
            </a:xfrm>
            <a:custGeom>
              <a:avLst/>
              <a:gdLst>
                <a:gd name="T0" fmla="*/ 29902 w 151502"/>
                <a:gd name="T1" fmla="*/ 0 h 353728"/>
                <a:gd name="T2" fmla="*/ 121731 w 151502"/>
                <a:gd name="T3" fmla="*/ 0 h 353728"/>
                <a:gd name="T4" fmla="*/ 151502 w 151502"/>
                <a:gd name="T5" fmla="*/ 29807 h 353728"/>
                <a:gd name="T6" fmla="*/ 151412 w 151502"/>
                <a:gd name="T7" fmla="*/ 150109 h 353728"/>
                <a:gd name="T8" fmla="*/ 138420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20 w 151502"/>
                <a:gd name="T15" fmla="*/ 40153 h 353728"/>
                <a:gd name="T16" fmla="*/ 119920 w 151502"/>
                <a:gd name="T17" fmla="*/ 334235 h 353728"/>
                <a:gd name="T18" fmla="*/ 100382 w 151502"/>
                <a:gd name="T19" fmla="*/ 353728 h 353728"/>
                <a:gd name="T20" fmla="*/ 80928 w 151502"/>
                <a:gd name="T21" fmla="*/ 334235 h 353728"/>
                <a:gd name="T22" fmla="*/ 80928 w 151502"/>
                <a:gd name="T23" fmla="*/ 173203 h 353728"/>
                <a:gd name="T24" fmla="*/ 70275 w 151502"/>
                <a:gd name="T25" fmla="*/ 173203 h 353728"/>
                <a:gd name="T26" fmla="*/ 70275 w 151502"/>
                <a:gd name="T27" fmla="*/ 334188 h 353728"/>
                <a:gd name="T28" fmla="*/ 50749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43 w 151502"/>
                <a:gd name="T35" fmla="*/ 40153 h 353728"/>
                <a:gd name="T36" fmla="*/ 26043 w 151502"/>
                <a:gd name="T37" fmla="*/ 149669 h 353728"/>
                <a:gd name="T38" fmla="*/ 13029 w 151502"/>
                <a:gd name="T39" fmla="*/ 162716 h 353728"/>
                <a:gd name="T40" fmla="*/ 0 w 151502"/>
                <a:gd name="T41" fmla="*/ 149669 h 353728"/>
                <a:gd name="T42" fmla="*/ 104 w 151502"/>
                <a:gd name="T43" fmla="*/ 29807 h 353728"/>
                <a:gd name="T44" fmla="*/ 29902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6"/>
                    <a:pt x="151502" y="29807"/>
                  </a:cubicBezTo>
                  <a:lnTo>
                    <a:pt x="151412" y="150109"/>
                  </a:lnTo>
                  <a:cubicBezTo>
                    <a:pt x="151412" y="157301"/>
                    <a:pt x="145598" y="163130"/>
                    <a:pt x="138420" y="163130"/>
                  </a:cubicBezTo>
                  <a:cubicBezTo>
                    <a:pt x="131238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20" y="40153"/>
                  </a:lnTo>
                  <a:lnTo>
                    <a:pt x="119920" y="334235"/>
                  </a:lnTo>
                  <a:cubicBezTo>
                    <a:pt x="119920" y="345002"/>
                    <a:pt x="111190" y="353728"/>
                    <a:pt x="100382" y="353728"/>
                  </a:cubicBezTo>
                  <a:cubicBezTo>
                    <a:pt x="89658" y="353728"/>
                    <a:pt x="80928" y="345002"/>
                    <a:pt x="80928" y="334235"/>
                  </a:cubicBezTo>
                  <a:lnTo>
                    <a:pt x="80928" y="173203"/>
                  </a:lnTo>
                  <a:lnTo>
                    <a:pt x="70275" y="173203"/>
                  </a:lnTo>
                  <a:lnTo>
                    <a:pt x="70275" y="334188"/>
                  </a:lnTo>
                  <a:cubicBezTo>
                    <a:pt x="70275" y="344976"/>
                    <a:pt x="61545" y="353728"/>
                    <a:pt x="50749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43" y="40153"/>
                  </a:lnTo>
                  <a:lnTo>
                    <a:pt x="26043" y="149669"/>
                  </a:lnTo>
                  <a:cubicBezTo>
                    <a:pt x="26043" y="156876"/>
                    <a:pt x="20225" y="162716"/>
                    <a:pt x="13029" y="162716"/>
                  </a:cubicBezTo>
                  <a:cubicBezTo>
                    <a:pt x="5822" y="162716"/>
                    <a:pt x="0" y="156876"/>
                    <a:pt x="0" y="149669"/>
                  </a:cubicBezTo>
                  <a:lnTo>
                    <a:pt x="104" y="29807"/>
                  </a:lnTo>
                  <a:cubicBezTo>
                    <a:pt x="104" y="13326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1" name="Shape 250"/>
            <p:cNvSpPr>
              <a:spLocks/>
            </p:cNvSpPr>
            <p:nvPr/>
          </p:nvSpPr>
          <p:spPr bwMode="auto">
            <a:xfrm>
              <a:off x="3393454" y="0"/>
              <a:ext cx="65358" cy="65346"/>
            </a:xfrm>
            <a:custGeom>
              <a:avLst/>
              <a:gdLst>
                <a:gd name="T0" fmla="*/ 32709 w 65358"/>
                <a:gd name="T1" fmla="*/ 0 h 65346"/>
                <a:gd name="T2" fmla="*/ 50738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38 w 65358"/>
                <a:gd name="T11" fmla="*/ 65346 h 65346"/>
                <a:gd name="T12" fmla="*/ 32709 w 65358"/>
                <a:gd name="T13" fmla="*/ 65346 h 65346"/>
                <a:gd name="T14" fmla="*/ 14641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1 w 65358"/>
                <a:gd name="T23" fmla="*/ 0 h 65346"/>
                <a:gd name="T24" fmla="*/ 32709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09" y="0"/>
                  </a:moveTo>
                  <a:cubicBezTo>
                    <a:pt x="50738" y="0"/>
                    <a:pt x="65358" y="14627"/>
                    <a:pt x="65358" y="32667"/>
                  </a:cubicBezTo>
                  <a:cubicBezTo>
                    <a:pt x="65358" y="50702"/>
                    <a:pt x="50738" y="65346"/>
                    <a:pt x="32709" y="65346"/>
                  </a:cubicBezTo>
                  <a:cubicBezTo>
                    <a:pt x="14641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2" name="Shape 251"/>
            <p:cNvSpPr>
              <a:spLocks/>
            </p:cNvSpPr>
            <p:nvPr/>
          </p:nvSpPr>
          <p:spPr bwMode="auto">
            <a:xfrm>
              <a:off x="4292284" y="547531"/>
              <a:ext cx="151498" cy="353725"/>
            </a:xfrm>
            <a:custGeom>
              <a:avLst/>
              <a:gdLst>
                <a:gd name="T0" fmla="*/ 29894 w 151498"/>
                <a:gd name="T1" fmla="*/ 0 h 353725"/>
                <a:gd name="T2" fmla="*/ 121719 w 151498"/>
                <a:gd name="T3" fmla="*/ 0 h 353725"/>
                <a:gd name="T4" fmla="*/ 151498 w 151498"/>
                <a:gd name="T5" fmla="*/ 29808 h 353725"/>
                <a:gd name="T6" fmla="*/ 151402 w 151498"/>
                <a:gd name="T7" fmla="*/ 150109 h 353725"/>
                <a:gd name="T8" fmla="*/ 138416 w 151498"/>
                <a:gd name="T9" fmla="*/ 163126 h 353725"/>
                <a:gd name="T10" fmla="*/ 125416 w 151498"/>
                <a:gd name="T11" fmla="*/ 150109 h 353725"/>
                <a:gd name="T12" fmla="*/ 125416 w 151498"/>
                <a:gd name="T13" fmla="*/ 40155 h 353725"/>
                <a:gd name="T14" fmla="*/ 119908 w 151498"/>
                <a:gd name="T15" fmla="*/ 40155 h 353725"/>
                <a:gd name="T16" fmla="*/ 119908 w 151498"/>
                <a:gd name="T17" fmla="*/ 334235 h 353725"/>
                <a:gd name="T18" fmla="*/ 100382 w 151498"/>
                <a:gd name="T19" fmla="*/ 353725 h 353725"/>
                <a:gd name="T20" fmla="*/ 80924 w 151498"/>
                <a:gd name="T21" fmla="*/ 334235 h 353725"/>
                <a:gd name="T22" fmla="*/ 80924 w 151498"/>
                <a:gd name="T23" fmla="*/ 173206 h 353725"/>
                <a:gd name="T24" fmla="*/ 70261 w 151498"/>
                <a:gd name="T25" fmla="*/ 173206 h 353725"/>
                <a:gd name="T26" fmla="*/ 70261 w 151498"/>
                <a:gd name="T27" fmla="*/ 334192 h 353725"/>
                <a:gd name="T28" fmla="*/ 50735 w 151498"/>
                <a:gd name="T29" fmla="*/ 353725 h 353725"/>
                <a:gd name="T30" fmla="*/ 31284 w 151498"/>
                <a:gd name="T31" fmla="*/ 334192 h 353725"/>
                <a:gd name="T32" fmla="*/ 31284 w 151498"/>
                <a:gd name="T33" fmla="*/ 40155 h 353725"/>
                <a:gd name="T34" fmla="*/ 26031 w 151498"/>
                <a:gd name="T35" fmla="*/ 40155 h 353725"/>
                <a:gd name="T36" fmla="*/ 26031 w 151498"/>
                <a:gd name="T37" fmla="*/ 149670 h 353725"/>
                <a:gd name="T38" fmla="*/ 13014 w 151498"/>
                <a:gd name="T39" fmla="*/ 162712 h 353725"/>
                <a:gd name="T40" fmla="*/ 0 w 151498"/>
                <a:gd name="T41" fmla="*/ 149670 h 353725"/>
                <a:gd name="T42" fmla="*/ 90 w 151498"/>
                <a:gd name="T43" fmla="*/ 29808 h 353725"/>
                <a:gd name="T44" fmla="*/ 29894 w 151498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8"/>
                <a:gd name="T70" fmla="*/ 0 h 353725"/>
                <a:gd name="T71" fmla="*/ 151498 w 151498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8" h="353725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8" y="13327"/>
                    <a:pt x="151498" y="29808"/>
                  </a:cubicBezTo>
                  <a:lnTo>
                    <a:pt x="151402" y="150109"/>
                  </a:lnTo>
                  <a:cubicBezTo>
                    <a:pt x="151402" y="157302"/>
                    <a:pt x="145592" y="163126"/>
                    <a:pt x="138416" y="163126"/>
                  </a:cubicBezTo>
                  <a:cubicBezTo>
                    <a:pt x="131238" y="163126"/>
                    <a:pt x="125416" y="157302"/>
                    <a:pt x="125416" y="150109"/>
                  </a:cubicBezTo>
                  <a:lnTo>
                    <a:pt x="125416" y="40155"/>
                  </a:lnTo>
                  <a:lnTo>
                    <a:pt x="119908" y="40155"/>
                  </a:lnTo>
                  <a:lnTo>
                    <a:pt x="119908" y="334235"/>
                  </a:lnTo>
                  <a:cubicBezTo>
                    <a:pt x="119908" y="345006"/>
                    <a:pt x="111182" y="353725"/>
                    <a:pt x="100382" y="353725"/>
                  </a:cubicBezTo>
                  <a:cubicBezTo>
                    <a:pt x="89646" y="353725"/>
                    <a:pt x="80924" y="345006"/>
                    <a:pt x="80924" y="334235"/>
                  </a:cubicBezTo>
                  <a:lnTo>
                    <a:pt x="80924" y="173206"/>
                  </a:lnTo>
                  <a:lnTo>
                    <a:pt x="70261" y="173206"/>
                  </a:lnTo>
                  <a:lnTo>
                    <a:pt x="70261" y="334192"/>
                  </a:lnTo>
                  <a:cubicBezTo>
                    <a:pt x="70261" y="344980"/>
                    <a:pt x="61538" y="353725"/>
                    <a:pt x="50735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1" y="40155"/>
                  </a:lnTo>
                  <a:lnTo>
                    <a:pt x="26031" y="149670"/>
                  </a:lnTo>
                  <a:cubicBezTo>
                    <a:pt x="26031" y="156876"/>
                    <a:pt x="20221" y="162712"/>
                    <a:pt x="13014" y="162712"/>
                  </a:cubicBezTo>
                  <a:cubicBezTo>
                    <a:pt x="5810" y="162712"/>
                    <a:pt x="0" y="156876"/>
                    <a:pt x="0" y="149670"/>
                  </a:cubicBezTo>
                  <a:lnTo>
                    <a:pt x="90" y="29808"/>
                  </a:lnTo>
                  <a:cubicBezTo>
                    <a:pt x="90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3" name="Shape 252"/>
            <p:cNvSpPr>
              <a:spLocks/>
            </p:cNvSpPr>
            <p:nvPr/>
          </p:nvSpPr>
          <p:spPr bwMode="auto">
            <a:xfrm>
              <a:off x="4334343" y="470019"/>
              <a:ext cx="65362" cy="65348"/>
            </a:xfrm>
            <a:custGeom>
              <a:avLst/>
              <a:gdLst>
                <a:gd name="T0" fmla="*/ 32714 w 65362"/>
                <a:gd name="T1" fmla="*/ 0 h 65348"/>
                <a:gd name="T2" fmla="*/ 50745 w 65362"/>
                <a:gd name="T3" fmla="*/ 0 h 65348"/>
                <a:gd name="T4" fmla="*/ 65362 w 65362"/>
                <a:gd name="T5" fmla="*/ 14627 h 65348"/>
                <a:gd name="T6" fmla="*/ 65362 w 65362"/>
                <a:gd name="T7" fmla="*/ 32659 h 65348"/>
                <a:gd name="T8" fmla="*/ 65362 w 65362"/>
                <a:gd name="T9" fmla="*/ 50698 h 65348"/>
                <a:gd name="T10" fmla="*/ 50745 w 65362"/>
                <a:gd name="T11" fmla="*/ 65348 h 65348"/>
                <a:gd name="T12" fmla="*/ 32714 w 65362"/>
                <a:gd name="T13" fmla="*/ 65348 h 65348"/>
                <a:gd name="T14" fmla="*/ 14642 w 65362"/>
                <a:gd name="T15" fmla="*/ 65348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7 h 65348"/>
                <a:gd name="T22" fmla="*/ 14642 w 65362"/>
                <a:gd name="T23" fmla="*/ 0 h 65348"/>
                <a:gd name="T24" fmla="*/ 32714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14" y="0"/>
                  </a:moveTo>
                  <a:cubicBezTo>
                    <a:pt x="50745" y="0"/>
                    <a:pt x="65362" y="14627"/>
                    <a:pt x="65362" y="32659"/>
                  </a:cubicBezTo>
                  <a:cubicBezTo>
                    <a:pt x="65362" y="50698"/>
                    <a:pt x="50745" y="65348"/>
                    <a:pt x="32714" y="65348"/>
                  </a:cubicBezTo>
                  <a:cubicBezTo>
                    <a:pt x="14642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4" name="Shape 253"/>
            <p:cNvSpPr>
              <a:spLocks/>
            </p:cNvSpPr>
            <p:nvPr/>
          </p:nvSpPr>
          <p:spPr bwMode="auto">
            <a:xfrm>
              <a:off x="4104104" y="547531"/>
              <a:ext cx="151504" cy="353725"/>
            </a:xfrm>
            <a:custGeom>
              <a:avLst/>
              <a:gdLst>
                <a:gd name="T0" fmla="*/ 29895 w 151504"/>
                <a:gd name="T1" fmla="*/ 0 h 353725"/>
                <a:gd name="T2" fmla="*/ 121721 w 151504"/>
                <a:gd name="T3" fmla="*/ 0 h 353725"/>
                <a:gd name="T4" fmla="*/ 151504 w 151504"/>
                <a:gd name="T5" fmla="*/ 29808 h 353725"/>
                <a:gd name="T6" fmla="*/ 151406 w 151504"/>
                <a:gd name="T7" fmla="*/ 150109 h 353725"/>
                <a:gd name="T8" fmla="*/ 138414 w 151504"/>
                <a:gd name="T9" fmla="*/ 163126 h 353725"/>
                <a:gd name="T10" fmla="*/ 125421 w 151504"/>
                <a:gd name="T11" fmla="*/ 150109 h 353725"/>
                <a:gd name="T12" fmla="*/ 125421 w 151504"/>
                <a:gd name="T13" fmla="*/ 40155 h 353725"/>
                <a:gd name="T14" fmla="*/ 119910 w 151504"/>
                <a:gd name="T15" fmla="*/ 40155 h 353725"/>
                <a:gd name="T16" fmla="*/ 119910 w 151504"/>
                <a:gd name="T17" fmla="*/ 334235 h 353725"/>
                <a:gd name="T18" fmla="*/ 100383 w 151504"/>
                <a:gd name="T19" fmla="*/ 353725 h 353725"/>
                <a:gd name="T20" fmla="*/ 80925 w 151504"/>
                <a:gd name="T21" fmla="*/ 334235 h 353725"/>
                <a:gd name="T22" fmla="*/ 80925 w 151504"/>
                <a:gd name="T23" fmla="*/ 173206 h 353725"/>
                <a:gd name="T24" fmla="*/ 70265 w 151504"/>
                <a:gd name="T25" fmla="*/ 173206 h 353725"/>
                <a:gd name="T26" fmla="*/ 70265 w 151504"/>
                <a:gd name="T27" fmla="*/ 334192 h 353725"/>
                <a:gd name="T28" fmla="*/ 50735 w 151504"/>
                <a:gd name="T29" fmla="*/ 353725 h 353725"/>
                <a:gd name="T30" fmla="*/ 31284 w 151504"/>
                <a:gd name="T31" fmla="*/ 334192 h 353725"/>
                <a:gd name="T32" fmla="*/ 31284 w 151504"/>
                <a:gd name="T33" fmla="*/ 40155 h 353725"/>
                <a:gd name="T34" fmla="*/ 26036 w 151504"/>
                <a:gd name="T35" fmla="*/ 40155 h 353725"/>
                <a:gd name="T36" fmla="*/ 26036 w 151504"/>
                <a:gd name="T37" fmla="*/ 149670 h 353725"/>
                <a:gd name="T38" fmla="*/ 13015 w 151504"/>
                <a:gd name="T39" fmla="*/ 162712 h 353725"/>
                <a:gd name="T40" fmla="*/ 0 w 151504"/>
                <a:gd name="T41" fmla="*/ 149670 h 353725"/>
                <a:gd name="T42" fmla="*/ 94 w 151504"/>
                <a:gd name="T43" fmla="*/ 29808 h 353725"/>
                <a:gd name="T44" fmla="*/ 29895 w 151504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4"/>
                <a:gd name="T70" fmla="*/ 0 h 353725"/>
                <a:gd name="T71" fmla="*/ 151504 w 151504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4" h="353725">
                  <a:moveTo>
                    <a:pt x="29895" y="0"/>
                  </a:moveTo>
                  <a:lnTo>
                    <a:pt x="121721" y="0"/>
                  </a:lnTo>
                  <a:cubicBezTo>
                    <a:pt x="138154" y="0"/>
                    <a:pt x="151504" y="13327"/>
                    <a:pt x="151504" y="29808"/>
                  </a:cubicBezTo>
                  <a:lnTo>
                    <a:pt x="151406" y="150109"/>
                  </a:lnTo>
                  <a:cubicBezTo>
                    <a:pt x="151406" y="157302"/>
                    <a:pt x="145595" y="163126"/>
                    <a:pt x="138414" y="163126"/>
                  </a:cubicBezTo>
                  <a:cubicBezTo>
                    <a:pt x="131238" y="163126"/>
                    <a:pt x="125421" y="157302"/>
                    <a:pt x="125421" y="150109"/>
                  </a:cubicBezTo>
                  <a:lnTo>
                    <a:pt x="125421" y="40155"/>
                  </a:lnTo>
                  <a:lnTo>
                    <a:pt x="119910" y="40155"/>
                  </a:lnTo>
                  <a:lnTo>
                    <a:pt x="119910" y="334235"/>
                  </a:lnTo>
                  <a:cubicBezTo>
                    <a:pt x="119910" y="345006"/>
                    <a:pt x="111186" y="353725"/>
                    <a:pt x="100383" y="353725"/>
                  </a:cubicBezTo>
                  <a:cubicBezTo>
                    <a:pt x="89655" y="353725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0"/>
                    <a:pt x="61539" y="353725"/>
                    <a:pt x="50735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6" y="40155"/>
                  </a:lnTo>
                  <a:lnTo>
                    <a:pt x="26036" y="149670"/>
                  </a:lnTo>
                  <a:cubicBezTo>
                    <a:pt x="26036" y="156876"/>
                    <a:pt x="20222" y="162712"/>
                    <a:pt x="13015" y="162712"/>
                  </a:cubicBezTo>
                  <a:cubicBezTo>
                    <a:pt x="5814" y="162712"/>
                    <a:pt x="0" y="156876"/>
                    <a:pt x="0" y="149670"/>
                  </a:cubicBezTo>
                  <a:lnTo>
                    <a:pt x="94" y="29808"/>
                  </a:lnTo>
                  <a:cubicBezTo>
                    <a:pt x="94" y="13327"/>
                    <a:pt x="13443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5" name="Shape 254"/>
            <p:cNvSpPr>
              <a:spLocks/>
            </p:cNvSpPr>
            <p:nvPr/>
          </p:nvSpPr>
          <p:spPr bwMode="auto">
            <a:xfrm>
              <a:off x="4146164" y="470019"/>
              <a:ext cx="65361" cy="65348"/>
            </a:xfrm>
            <a:custGeom>
              <a:avLst/>
              <a:gdLst>
                <a:gd name="T0" fmla="*/ 32709 w 65361"/>
                <a:gd name="T1" fmla="*/ 0 h 65348"/>
                <a:gd name="T2" fmla="*/ 50745 w 65361"/>
                <a:gd name="T3" fmla="*/ 0 h 65348"/>
                <a:gd name="T4" fmla="*/ 65361 w 65361"/>
                <a:gd name="T5" fmla="*/ 14627 h 65348"/>
                <a:gd name="T6" fmla="*/ 65361 w 65361"/>
                <a:gd name="T7" fmla="*/ 32659 h 65348"/>
                <a:gd name="T8" fmla="*/ 65361 w 65361"/>
                <a:gd name="T9" fmla="*/ 50698 h 65348"/>
                <a:gd name="T10" fmla="*/ 50745 w 65361"/>
                <a:gd name="T11" fmla="*/ 65348 h 65348"/>
                <a:gd name="T12" fmla="*/ 32709 w 65361"/>
                <a:gd name="T13" fmla="*/ 65348 h 65348"/>
                <a:gd name="T14" fmla="*/ 14641 w 65361"/>
                <a:gd name="T15" fmla="*/ 65348 h 65348"/>
                <a:gd name="T16" fmla="*/ 0 w 65361"/>
                <a:gd name="T17" fmla="*/ 50698 h 65348"/>
                <a:gd name="T18" fmla="*/ 0 w 65361"/>
                <a:gd name="T19" fmla="*/ 32659 h 65348"/>
                <a:gd name="T20" fmla="*/ 0 w 65361"/>
                <a:gd name="T21" fmla="*/ 14627 h 65348"/>
                <a:gd name="T22" fmla="*/ 14641 w 65361"/>
                <a:gd name="T23" fmla="*/ 0 h 65348"/>
                <a:gd name="T24" fmla="*/ 32709 w 65361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1"/>
                <a:gd name="T40" fmla="*/ 0 h 65348"/>
                <a:gd name="T41" fmla="*/ 65361 w 65361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1" h="65348">
                  <a:moveTo>
                    <a:pt x="32709" y="0"/>
                  </a:moveTo>
                  <a:cubicBezTo>
                    <a:pt x="50745" y="0"/>
                    <a:pt x="65361" y="14627"/>
                    <a:pt x="65361" y="32659"/>
                  </a:cubicBezTo>
                  <a:cubicBezTo>
                    <a:pt x="65361" y="50698"/>
                    <a:pt x="50745" y="65348"/>
                    <a:pt x="32709" y="65348"/>
                  </a:cubicBezTo>
                  <a:cubicBezTo>
                    <a:pt x="14641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6" name="Shape 255"/>
            <p:cNvSpPr>
              <a:spLocks/>
            </p:cNvSpPr>
            <p:nvPr/>
          </p:nvSpPr>
          <p:spPr bwMode="auto">
            <a:xfrm>
              <a:off x="3915929" y="547531"/>
              <a:ext cx="151499" cy="353725"/>
            </a:xfrm>
            <a:custGeom>
              <a:avLst/>
              <a:gdLst>
                <a:gd name="T0" fmla="*/ 29895 w 151499"/>
                <a:gd name="T1" fmla="*/ 0 h 353725"/>
                <a:gd name="T2" fmla="*/ 121719 w 151499"/>
                <a:gd name="T3" fmla="*/ 0 h 353725"/>
                <a:gd name="T4" fmla="*/ 151499 w 151499"/>
                <a:gd name="T5" fmla="*/ 29808 h 353725"/>
                <a:gd name="T6" fmla="*/ 151402 w 151499"/>
                <a:gd name="T7" fmla="*/ 150109 h 353725"/>
                <a:gd name="T8" fmla="*/ 138412 w 151499"/>
                <a:gd name="T9" fmla="*/ 163126 h 353725"/>
                <a:gd name="T10" fmla="*/ 125420 w 151499"/>
                <a:gd name="T11" fmla="*/ 150109 h 353725"/>
                <a:gd name="T12" fmla="*/ 125420 w 151499"/>
                <a:gd name="T13" fmla="*/ 40155 h 353725"/>
                <a:gd name="T14" fmla="*/ 119912 w 151499"/>
                <a:gd name="T15" fmla="*/ 40155 h 353725"/>
                <a:gd name="T16" fmla="*/ 119912 w 151499"/>
                <a:gd name="T17" fmla="*/ 334235 h 353725"/>
                <a:gd name="T18" fmla="*/ 100386 w 151499"/>
                <a:gd name="T19" fmla="*/ 353725 h 353725"/>
                <a:gd name="T20" fmla="*/ 80921 w 151499"/>
                <a:gd name="T21" fmla="*/ 334235 h 353725"/>
                <a:gd name="T22" fmla="*/ 80921 w 151499"/>
                <a:gd name="T23" fmla="*/ 173206 h 353725"/>
                <a:gd name="T24" fmla="*/ 70260 w 151499"/>
                <a:gd name="T25" fmla="*/ 173206 h 353725"/>
                <a:gd name="T26" fmla="*/ 70260 w 151499"/>
                <a:gd name="T27" fmla="*/ 334192 h 353725"/>
                <a:gd name="T28" fmla="*/ 50734 w 151499"/>
                <a:gd name="T29" fmla="*/ 353725 h 353725"/>
                <a:gd name="T30" fmla="*/ 31276 w 151499"/>
                <a:gd name="T31" fmla="*/ 334192 h 353725"/>
                <a:gd name="T32" fmla="*/ 31276 w 151499"/>
                <a:gd name="T33" fmla="*/ 40155 h 353725"/>
                <a:gd name="T34" fmla="*/ 26031 w 151499"/>
                <a:gd name="T35" fmla="*/ 40155 h 353725"/>
                <a:gd name="T36" fmla="*/ 26031 w 151499"/>
                <a:gd name="T37" fmla="*/ 149670 h 353725"/>
                <a:gd name="T38" fmla="*/ 13014 w 151499"/>
                <a:gd name="T39" fmla="*/ 162712 h 353725"/>
                <a:gd name="T40" fmla="*/ 0 w 151499"/>
                <a:gd name="T41" fmla="*/ 149670 h 353725"/>
                <a:gd name="T42" fmla="*/ 97 w 151499"/>
                <a:gd name="T43" fmla="*/ 29808 h 353725"/>
                <a:gd name="T44" fmla="*/ 29895 w 151499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5"/>
                <a:gd name="T71" fmla="*/ 151499 w 151499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5">
                  <a:moveTo>
                    <a:pt x="29895" y="0"/>
                  </a:moveTo>
                  <a:lnTo>
                    <a:pt x="121719" y="0"/>
                  </a:lnTo>
                  <a:cubicBezTo>
                    <a:pt x="138149" y="0"/>
                    <a:pt x="151499" y="13327"/>
                    <a:pt x="151499" y="29808"/>
                  </a:cubicBezTo>
                  <a:lnTo>
                    <a:pt x="151402" y="150109"/>
                  </a:lnTo>
                  <a:cubicBezTo>
                    <a:pt x="151402" y="157302"/>
                    <a:pt x="145590" y="163126"/>
                    <a:pt x="138412" y="163126"/>
                  </a:cubicBezTo>
                  <a:cubicBezTo>
                    <a:pt x="131234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2" y="40155"/>
                  </a:lnTo>
                  <a:lnTo>
                    <a:pt x="119912" y="334235"/>
                  </a:lnTo>
                  <a:cubicBezTo>
                    <a:pt x="119912" y="345006"/>
                    <a:pt x="111182" y="353725"/>
                    <a:pt x="100386" y="353725"/>
                  </a:cubicBezTo>
                  <a:cubicBezTo>
                    <a:pt x="89655" y="353725"/>
                    <a:pt x="80921" y="345006"/>
                    <a:pt x="80921" y="334235"/>
                  </a:cubicBezTo>
                  <a:lnTo>
                    <a:pt x="80921" y="173206"/>
                  </a:lnTo>
                  <a:lnTo>
                    <a:pt x="70260" y="173206"/>
                  </a:lnTo>
                  <a:lnTo>
                    <a:pt x="70260" y="334192"/>
                  </a:lnTo>
                  <a:cubicBezTo>
                    <a:pt x="70260" y="344980"/>
                    <a:pt x="61538" y="353725"/>
                    <a:pt x="50734" y="353725"/>
                  </a:cubicBezTo>
                  <a:cubicBezTo>
                    <a:pt x="39999" y="353725"/>
                    <a:pt x="31276" y="344980"/>
                    <a:pt x="31276" y="334192"/>
                  </a:cubicBezTo>
                  <a:lnTo>
                    <a:pt x="31276" y="40155"/>
                  </a:lnTo>
                  <a:lnTo>
                    <a:pt x="26031" y="40155"/>
                  </a:lnTo>
                  <a:lnTo>
                    <a:pt x="26031" y="149670"/>
                  </a:lnTo>
                  <a:cubicBezTo>
                    <a:pt x="26031" y="156876"/>
                    <a:pt x="20213" y="162712"/>
                    <a:pt x="13014" y="162712"/>
                  </a:cubicBezTo>
                  <a:cubicBezTo>
                    <a:pt x="5817" y="162712"/>
                    <a:pt x="0" y="156876"/>
                    <a:pt x="0" y="149670"/>
                  </a:cubicBezTo>
                  <a:lnTo>
                    <a:pt x="97" y="29808"/>
                  </a:lnTo>
                  <a:cubicBezTo>
                    <a:pt x="97" y="13327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7" name="Shape 256"/>
            <p:cNvSpPr>
              <a:spLocks/>
            </p:cNvSpPr>
            <p:nvPr/>
          </p:nvSpPr>
          <p:spPr bwMode="auto">
            <a:xfrm>
              <a:off x="3957988" y="470019"/>
              <a:ext cx="65362" cy="65348"/>
            </a:xfrm>
            <a:custGeom>
              <a:avLst/>
              <a:gdLst>
                <a:gd name="T0" fmla="*/ 32709 w 65362"/>
                <a:gd name="T1" fmla="*/ 0 h 65348"/>
                <a:gd name="T2" fmla="*/ 50741 w 65362"/>
                <a:gd name="T3" fmla="*/ 0 h 65348"/>
                <a:gd name="T4" fmla="*/ 65362 w 65362"/>
                <a:gd name="T5" fmla="*/ 14627 h 65348"/>
                <a:gd name="T6" fmla="*/ 65362 w 65362"/>
                <a:gd name="T7" fmla="*/ 32659 h 65348"/>
                <a:gd name="T8" fmla="*/ 65362 w 65362"/>
                <a:gd name="T9" fmla="*/ 50698 h 65348"/>
                <a:gd name="T10" fmla="*/ 50741 w 65362"/>
                <a:gd name="T11" fmla="*/ 65348 h 65348"/>
                <a:gd name="T12" fmla="*/ 32709 w 65362"/>
                <a:gd name="T13" fmla="*/ 65348 h 65348"/>
                <a:gd name="T14" fmla="*/ 14641 w 65362"/>
                <a:gd name="T15" fmla="*/ 65348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7 h 65348"/>
                <a:gd name="T22" fmla="*/ 14641 w 65362"/>
                <a:gd name="T23" fmla="*/ 0 h 65348"/>
                <a:gd name="T24" fmla="*/ 32709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09" y="0"/>
                  </a:moveTo>
                  <a:cubicBezTo>
                    <a:pt x="50741" y="0"/>
                    <a:pt x="65362" y="14627"/>
                    <a:pt x="65362" y="32659"/>
                  </a:cubicBezTo>
                  <a:cubicBezTo>
                    <a:pt x="65362" y="50698"/>
                    <a:pt x="50741" y="65348"/>
                    <a:pt x="32709" y="65348"/>
                  </a:cubicBezTo>
                  <a:cubicBezTo>
                    <a:pt x="14641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8" name="Shape 257"/>
            <p:cNvSpPr>
              <a:spLocks/>
            </p:cNvSpPr>
            <p:nvPr/>
          </p:nvSpPr>
          <p:spPr bwMode="auto">
            <a:xfrm>
              <a:off x="3727750" y="547531"/>
              <a:ext cx="151502" cy="353725"/>
            </a:xfrm>
            <a:custGeom>
              <a:avLst/>
              <a:gdLst>
                <a:gd name="T0" fmla="*/ 29894 w 151502"/>
                <a:gd name="T1" fmla="*/ 0 h 353725"/>
                <a:gd name="T2" fmla="*/ 121719 w 151502"/>
                <a:gd name="T3" fmla="*/ 0 h 353725"/>
                <a:gd name="T4" fmla="*/ 151502 w 151502"/>
                <a:gd name="T5" fmla="*/ 29808 h 353725"/>
                <a:gd name="T6" fmla="*/ 151405 w 151502"/>
                <a:gd name="T7" fmla="*/ 150109 h 353725"/>
                <a:gd name="T8" fmla="*/ 138413 w 151502"/>
                <a:gd name="T9" fmla="*/ 163126 h 353725"/>
                <a:gd name="T10" fmla="*/ 125420 w 151502"/>
                <a:gd name="T11" fmla="*/ 150109 h 353725"/>
                <a:gd name="T12" fmla="*/ 125420 w 151502"/>
                <a:gd name="T13" fmla="*/ 40155 h 353725"/>
                <a:gd name="T14" fmla="*/ 119916 w 151502"/>
                <a:gd name="T15" fmla="*/ 40155 h 353725"/>
                <a:gd name="T16" fmla="*/ 119916 w 151502"/>
                <a:gd name="T17" fmla="*/ 334235 h 353725"/>
                <a:gd name="T18" fmla="*/ 100386 w 151502"/>
                <a:gd name="T19" fmla="*/ 353725 h 353725"/>
                <a:gd name="T20" fmla="*/ 80925 w 151502"/>
                <a:gd name="T21" fmla="*/ 334235 h 353725"/>
                <a:gd name="T22" fmla="*/ 80925 w 151502"/>
                <a:gd name="T23" fmla="*/ 173206 h 353725"/>
                <a:gd name="T24" fmla="*/ 70265 w 151502"/>
                <a:gd name="T25" fmla="*/ 173206 h 353725"/>
                <a:gd name="T26" fmla="*/ 70265 w 151502"/>
                <a:gd name="T27" fmla="*/ 334192 h 353725"/>
                <a:gd name="T28" fmla="*/ 50735 w 151502"/>
                <a:gd name="T29" fmla="*/ 353725 h 353725"/>
                <a:gd name="T30" fmla="*/ 31276 w 151502"/>
                <a:gd name="T31" fmla="*/ 334192 h 353725"/>
                <a:gd name="T32" fmla="*/ 31276 w 151502"/>
                <a:gd name="T33" fmla="*/ 40155 h 353725"/>
                <a:gd name="T34" fmla="*/ 26035 w 151502"/>
                <a:gd name="T35" fmla="*/ 40155 h 353725"/>
                <a:gd name="T36" fmla="*/ 26035 w 151502"/>
                <a:gd name="T37" fmla="*/ 149670 h 353725"/>
                <a:gd name="T38" fmla="*/ 13014 w 151502"/>
                <a:gd name="T39" fmla="*/ 162712 h 353725"/>
                <a:gd name="T40" fmla="*/ 0 w 151502"/>
                <a:gd name="T41" fmla="*/ 149670 h 353725"/>
                <a:gd name="T42" fmla="*/ 98 w 151502"/>
                <a:gd name="T43" fmla="*/ 29808 h 353725"/>
                <a:gd name="T44" fmla="*/ 29894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502" y="13327"/>
                    <a:pt x="151502" y="29808"/>
                  </a:cubicBezTo>
                  <a:lnTo>
                    <a:pt x="151405" y="150109"/>
                  </a:lnTo>
                  <a:cubicBezTo>
                    <a:pt x="151405" y="157302"/>
                    <a:pt x="145595" y="163126"/>
                    <a:pt x="138413" y="163126"/>
                  </a:cubicBezTo>
                  <a:cubicBezTo>
                    <a:pt x="131234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6" y="40155"/>
                  </a:lnTo>
                  <a:lnTo>
                    <a:pt x="119916" y="334235"/>
                  </a:lnTo>
                  <a:cubicBezTo>
                    <a:pt x="119916" y="345006"/>
                    <a:pt x="111186" y="353725"/>
                    <a:pt x="100386" y="353725"/>
                  </a:cubicBezTo>
                  <a:cubicBezTo>
                    <a:pt x="89650" y="353725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0"/>
                    <a:pt x="61538" y="353725"/>
                    <a:pt x="50735" y="353725"/>
                  </a:cubicBezTo>
                  <a:cubicBezTo>
                    <a:pt x="40004" y="353725"/>
                    <a:pt x="31276" y="344980"/>
                    <a:pt x="31276" y="334192"/>
                  </a:cubicBezTo>
                  <a:lnTo>
                    <a:pt x="31276" y="40155"/>
                  </a:lnTo>
                  <a:lnTo>
                    <a:pt x="26035" y="40155"/>
                  </a:lnTo>
                  <a:lnTo>
                    <a:pt x="26035" y="149670"/>
                  </a:lnTo>
                  <a:cubicBezTo>
                    <a:pt x="26035" y="156876"/>
                    <a:pt x="20217" y="162712"/>
                    <a:pt x="13014" y="162712"/>
                  </a:cubicBezTo>
                  <a:cubicBezTo>
                    <a:pt x="5818" y="162712"/>
                    <a:pt x="0" y="156876"/>
                    <a:pt x="0" y="149670"/>
                  </a:cubicBezTo>
                  <a:lnTo>
                    <a:pt x="98" y="29808"/>
                  </a:lnTo>
                  <a:cubicBezTo>
                    <a:pt x="98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89" name="Shape 258"/>
            <p:cNvSpPr>
              <a:spLocks/>
            </p:cNvSpPr>
            <p:nvPr/>
          </p:nvSpPr>
          <p:spPr bwMode="auto">
            <a:xfrm>
              <a:off x="3769809" y="470019"/>
              <a:ext cx="65358" cy="65348"/>
            </a:xfrm>
            <a:custGeom>
              <a:avLst/>
              <a:gdLst>
                <a:gd name="T0" fmla="*/ 32710 w 65358"/>
                <a:gd name="T1" fmla="*/ 0 h 65348"/>
                <a:gd name="T2" fmla="*/ 50743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43 w 65358"/>
                <a:gd name="T11" fmla="*/ 65348 h 65348"/>
                <a:gd name="T12" fmla="*/ 32710 w 65358"/>
                <a:gd name="T13" fmla="*/ 65348 h 65348"/>
                <a:gd name="T14" fmla="*/ 14642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2 w 65358"/>
                <a:gd name="T23" fmla="*/ 0 h 65348"/>
                <a:gd name="T24" fmla="*/ 32710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0" y="0"/>
                  </a:moveTo>
                  <a:cubicBezTo>
                    <a:pt x="50743" y="0"/>
                    <a:pt x="65358" y="14627"/>
                    <a:pt x="65358" y="32659"/>
                  </a:cubicBezTo>
                  <a:cubicBezTo>
                    <a:pt x="65358" y="50698"/>
                    <a:pt x="50743" y="65348"/>
                    <a:pt x="32710" y="65348"/>
                  </a:cubicBezTo>
                  <a:cubicBezTo>
                    <a:pt x="14642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0" name="Shape 259"/>
            <p:cNvSpPr>
              <a:spLocks/>
            </p:cNvSpPr>
            <p:nvPr/>
          </p:nvSpPr>
          <p:spPr bwMode="auto">
            <a:xfrm>
              <a:off x="3539568" y="547531"/>
              <a:ext cx="151502" cy="353725"/>
            </a:xfrm>
            <a:custGeom>
              <a:avLst/>
              <a:gdLst>
                <a:gd name="T0" fmla="*/ 29897 w 151502"/>
                <a:gd name="T1" fmla="*/ 0 h 353725"/>
                <a:gd name="T2" fmla="*/ 121723 w 151502"/>
                <a:gd name="T3" fmla="*/ 0 h 353725"/>
                <a:gd name="T4" fmla="*/ 151502 w 151502"/>
                <a:gd name="T5" fmla="*/ 29808 h 353725"/>
                <a:gd name="T6" fmla="*/ 151412 w 151502"/>
                <a:gd name="T7" fmla="*/ 150109 h 353725"/>
                <a:gd name="T8" fmla="*/ 138416 w 151502"/>
                <a:gd name="T9" fmla="*/ 163126 h 353725"/>
                <a:gd name="T10" fmla="*/ 125416 w 151502"/>
                <a:gd name="T11" fmla="*/ 150109 h 353725"/>
                <a:gd name="T12" fmla="*/ 125416 w 151502"/>
                <a:gd name="T13" fmla="*/ 40155 h 353725"/>
                <a:gd name="T14" fmla="*/ 119919 w 151502"/>
                <a:gd name="T15" fmla="*/ 40155 h 353725"/>
                <a:gd name="T16" fmla="*/ 119919 w 151502"/>
                <a:gd name="T17" fmla="*/ 334235 h 353725"/>
                <a:gd name="T18" fmla="*/ 100390 w 151502"/>
                <a:gd name="T19" fmla="*/ 353725 h 353725"/>
                <a:gd name="T20" fmla="*/ 80927 w 151502"/>
                <a:gd name="T21" fmla="*/ 334235 h 353725"/>
                <a:gd name="T22" fmla="*/ 80927 w 151502"/>
                <a:gd name="T23" fmla="*/ 173206 h 353725"/>
                <a:gd name="T24" fmla="*/ 70268 w 151502"/>
                <a:gd name="T25" fmla="*/ 173206 h 353725"/>
                <a:gd name="T26" fmla="*/ 70268 w 151502"/>
                <a:gd name="T27" fmla="*/ 334192 h 353725"/>
                <a:gd name="T28" fmla="*/ 50741 w 151502"/>
                <a:gd name="T29" fmla="*/ 353725 h 353725"/>
                <a:gd name="T30" fmla="*/ 31284 w 151502"/>
                <a:gd name="T31" fmla="*/ 334192 h 353725"/>
                <a:gd name="T32" fmla="*/ 31284 w 151502"/>
                <a:gd name="T33" fmla="*/ 40155 h 353725"/>
                <a:gd name="T34" fmla="*/ 26039 w 151502"/>
                <a:gd name="T35" fmla="*/ 40155 h 353725"/>
                <a:gd name="T36" fmla="*/ 26039 w 151502"/>
                <a:gd name="T37" fmla="*/ 149670 h 353725"/>
                <a:gd name="T38" fmla="*/ 13021 w 151502"/>
                <a:gd name="T39" fmla="*/ 162712 h 353725"/>
                <a:gd name="T40" fmla="*/ 0 w 151502"/>
                <a:gd name="T41" fmla="*/ 149670 h 353725"/>
                <a:gd name="T42" fmla="*/ 104 w 151502"/>
                <a:gd name="T43" fmla="*/ 29808 h 353725"/>
                <a:gd name="T44" fmla="*/ 29897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897" y="0"/>
                  </a:moveTo>
                  <a:lnTo>
                    <a:pt x="121723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26"/>
                    <a:pt x="138416" y="163126"/>
                  </a:cubicBezTo>
                  <a:cubicBezTo>
                    <a:pt x="131238" y="163126"/>
                    <a:pt x="125416" y="157302"/>
                    <a:pt x="125416" y="150109"/>
                  </a:cubicBezTo>
                  <a:lnTo>
                    <a:pt x="125416" y="40155"/>
                  </a:lnTo>
                  <a:lnTo>
                    <a:pt x="119919" y="40155"/>
                  </a:lnTo>
                  <a:lnTo>
                    <a:pt x="119919" y="334235"/>
                  </a:lnTo>
                  <a:cubicBezTo>
                    <a:pt x="119919" y="345006"/>
                    <a:pt x="111189" y="353725"/>
                    <a:pt x="100390" y="353725"/>
                  </a:cubicBezTo>
                  <a:cubicBezTo>
                    <a:pt x="89657" y="353725"/>
                    <a:pt x="80927" y="345006"/>
                    <a:pt x="80927" y="334235"/>
                  </a:cubicBezTo>
                  <a:lnTo>
                    <a:pt x="80927" y="173206"/>
                  </a:lnTo>
                  <a:lnTo>
                    <a:pt x="70268" y="173206"/>
                  </a:lnTo>
                  <a:lnTo>
                    <a:pt x="70268" y="334192"/>
                  </a:lnTo>
                  <a:cubicBezTo>
                    <a:pt x="70268" y="344980"/>
                    <a:pt x="61542" y="353725"/>
                    <a:pt x="50741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9" y="40155"/>
                  </a:lnTo>
                  <a:lnTo>
                    <a:pt x="26039" y="149670"/>
                  </a:lnTo>
                  <a:cubicBezTo>
                    <a:pt x="26039" y="156876"/>
                    <a:pt x="20221" y="162712"/>
                    <a:pt x="13021" y="162712"/>
                  </a:cubicBezTo>
                  <a:cubicBezTo>
                    <a:pt x="5821" y="162712"/>
                    <a:pt x="0" y="156876"/>
                    <a:pt x="0" y="149670"/>
                  </a:cubicBezTo>
                  <a:lnTo>
                    <a:pt x="104" y="29808"/>
                  </a:lnTo>
                  <a:cubicBezTo>
                    <a:pt x="104" y="13327"/>
                    <a:pt x="13445" y="0"/>
                    <a:pt x="29897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1" name="Shape 260"/>
            <p:cNvSpPr>
              <a:spLocks/>
            </p:cNvSpPr>
            <p:nvPr/>
          </p:nvSpPr>
          <p:spPr bwMode="auto">
            <a:xfrm>
              <a:off x="3581630" y="470019"/>
              <a:ext cx="65358" cy="65348"/>
            </a:xfrm>
            <a:custGeom>
              <a:avLst/>
              <a:gdLst>
                <a:gd name="T0" fmla="*/ 32712 w 65358"/>
                <a:gd name="T1" fmla="*/ 0 h 65348"/>
                <a:gd name="T2" fmla="*/ 50738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38 w 65358"/>
                <a:gd name="T11" fmla="*/ 65348 h 65348"/>
                <a:gd name="T12" fmla="*/ 32712 w 65358"/>
                <a:gd name="T13" fmla="*/ 65348 h 65348"/>
                <a:gd name="T14" fmla="*/ 14644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4 w 65358"/>
                <a:gd name="T23" fmla="*/ 0 h 65348"/>
                <a:gd name="T24" fmla="*/ 32712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2" y="0"/>
                  </a:moveTo>
                  <a:cubicBezTo>
                    <a:pt x="50738" y="0"/>
                    <a:pt x="65358" y="14627"/>
                    <a:pt x="65358" y="32659"/>
                  </a:cubicBezTo>
                  <a:cubicBezTo>
                    <a:pt x="65358" y="50698"/>
                    <a:pt x="50738" y="65348"/>
                    <a:pt x="32712" y="65348"/>
                  </a:cubicBezTo>
                  <a:cubicBezTo>
                    <a:pt x="14644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2" name="Shape 261"/>
            <p:cNvSpPr>
              <a:spLocks/>
            </p:cNvSpPr>
            <p:nvPr/>
          </p:nvSpPr>
          <p:spPr bwMode="auto">
            <a:xfrm>
              <a:off x="3351388" y="547531"/>
              <a:ext cx="151502" cy="353725"/>
            </a:xfrm>
            <a:custGeom>
              <a:avLst/>
              <a:gdLst>
                <a:gd name="T0" fmla="*/ 29902 w 151502"/>
                <a:gd name="T1" fmla="*/ 0 h 353725"/>
                <a:gd name="T2" fmla="*/ 121731 w 151502"/>
                <a:gd name="T3" fmla="*/ 0 h 353725"/>
                <a:gd name="T4" fmla="*/ 151502 w 151502"/>
                <a:gd name="T5" fmla="*/ 29808 h 353725"/>
                <a:gd name="T6" fmla="*/ 151412 w 151502"/>
                <a:gd name="T7" fmla="*/ 150109 h 353725"/>
                <a:gd name="T8" fmla="*/ 138420 w 151502"/>
                <a:gd name="T9" fmla="*/ 163126 h 353725"/>
                <a:gd name="T10" fmla="*/ 125420 w 151502"/>
                <a:gd name="T11" fmla="*/ 150109 h 353725"/>
                <a:gd name="T12" fmla="*/ 125420 w 151502"/>
                <a:gd name="T13" fmla="*/ 40155 h 353725"/>
                <a:gd name="T14" fmla="*/ 119920 w 151502"/>
                <a:gd name="T15" fmla="*/ 40155 h 353725"/>
                <a:gd name="T16" fmla="*/ 119920 w 151502"/>
                <a:gd name="T17" fmla="*/ 334235 h 353725"/>
                <a:gd name="T18" fmla="*/ 100382 w 151502"/>
                <a:gd name="T19" fmla="*/ 353725 h 353725"/>
                <a:gd name="T20" fmla="*/ 80928 w 151502"/>
                <a:gd name="T21" fmla="*/ 334235 h 353725"/>
                <a:gd name="T22" fmla="*/ 80928 w 151502"/>
                <a:gd name="T23" fmla="*/ 173206 h 353725"/>
                <a:gd name="T24" fmla="*/ 70275 w 151502"/>
                <a:gd name="T25" fmla="*/ 173206 h 353725"/>
                <a:gd name="T26" fmla="*/ 70275 w 151502"/>
                <a:gd name="T27" fmla="*/ 334192 h 353725"/>
                <a:gd name="T28" fmla="*/ 50749 w 151502"/>
                <a:gd name="T29" fmla="*/ 353725 h 353725"/>
                <a:gd name="T30" fmla="*/ 31284 w 151502"/>
                <a:gd name="T31" fmla="*/ 334192 h 353725"/>
                <a:gd name="T32" fmla="*/ 31284 w 151502"/>
                <a:gd name="T33" fmla="*/ 40155 h 353725"/>
                <a:gd name="T34" fmla="*/ 26043 w 151502"/>
                <a:gd name="T35" fmla="*/ 40155 h 353725"/>
                <a:gd name="T36" fmla="*/ 26043 w 151502"/>
                <a:gd name="T37" fmla="*/ 149670 h 353725"/>
                <a:gd name="T38" fmla="*/ 13029 w 151502"/>
                <a:gd name="T39" fmla="*/ 162712 h 353725"/>
                <a:gd name="T40" fmla="*/ 0 w 151502"/>
                <a:gd name="T41" fmla="*/ 149670 h 353725"/>
                <a:gd name="T42" fmla="*/ 104 w 151502"/>
                <a:gd name="T43" fmla="*/ 29808 h 353725"/>
                <a:gd name="T44" fmla="*/ 29902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26"/>
                    <a:pt x="138420" y="163126"/>
                  </a:cubicBezTo>
                  <a:cubicBezTo>
                    <a:pt x="131238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20" y="40155"/>
                  </a:lnTo>
                  <a:lnTo>
                    <a:pt x="119920" y="334235"/>
                  </a:lnTo>
                  <a:cubicBezTo>
                    <a:pt x="119920" y="345006"/>
                    <a:pt x="111190" y="353725"/>
                    <a:pt x="100382" y="353725"/>
                  </a:cubicBezTo>
                  <a:cubicBezTo>
                    <a:pt x="89658" y="353725"/>
                    <a:pt x="80928" y="345006"/>
                    <a:pt x="80928" y="334235"/>
                  </a:cubicBezTo>
                  <a:lnTo>
                    <a:pt x="80928" y="173206"/>
                  </a:lnTo>
                  <a:lnTo>
                    <a:pt x="70275" y="173206"/>
                  </a:lnTo>
                  <a:lnTo>
                    <a:pt x="70275" y="334192"/>
                  </a:lnTo>
                  <a:cubicBezTo>
                    <a:pt x="70275" y="344980"/>
                    <a:pt x="61545" y="353725"/>
                    <a:pt x="50749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43" y="40155"/>
                  </a:lnTo>
                  <a:lnTo>
                    <a:pt x="26043" y="149670"/>
                  </a:lnTo>
                  <a:cubicBezTo>
                    <a:pt x="26043" y="156876"/>
                    <a:pt x="20225" y="162712"/>
                    <a:pt x="13029" y="162712"/>
                  </a:cubicBezTo>
                  <a:cubicBezTo>
                    <a:pt x="5822" y="162712"/>
                    <a:pt x="0" y="156876"/>
                    <a:pt x="0" y="149670"/>
                  </a:cubicBezTo>
                  <a:lnTo>
                    <a:pt x="104" y="29808"/>
                  </a:lnTo>
                  <a:cubicBezTo>
                    <a:pt x="104" y="13327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3" name="Shape 262"/>
            <p:cNvSpPr>
              <a:spLocks/>
            </p:cNvSpPr>
            <p:nvPr/>
          </p:nvSpPr>
          <p:spPr bwMode="auto">
            <a:xfrm>
              <a:off x="3393454" y="470019"/>
              <a:ext cx="65358" cy="65348"/>
            </a:xfrm>
            <a:custGeom>
              <a:avLst/>
              <a:gdLst>
                <a:gd name="T0" fmla="*/ 32709 w 65358"/>
                <a:gd name="T1" fmla="*/ 0 h 65348"/>
                <a:gd name="T2" fmla="*/ 50738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38 w 65358"/>
                <a:gd name="T11" fmla="*/ 65348 h 65348"/>
                <a:gd name="T12" fmla="*/ 32709 w 65358"/>
                <a:gd name="T13" fmla="*/ 65348 h 65348"/>
                <a:gd name="T14" fmla="*/ 14641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1 w 65358"/>
                <a:gd name="T23" fmla="*/ 0 h 65348"/>
                <a:gd name="T24" fmla="*/ 32709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09" y="0"/>
                  </a:moveTo>
                  <a:cubicBezTo>
                    <a:pt x="50738" y="0"/>
                    <a:pt x="65358" y="14627"/>
                    <a:pt x="65358" y="32659"/>
                  </a:cubicBezTo>
                  <a:cubicBezTo>
                    <a:pt x="65358" y="50698"/>
                    <a:pt x="50738" y="65348"/>
                    <a:pt x="32709" y="65348"/>
                  </a:cubicBezTo>
                  <a:cubicBezTo>
                    <a:pt x="14641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4" name="Shape 293"/>
            <p:cNvSpPr>
              <a:spLocks/>
            </p:cNvSpPr>
            <p:nvPr/>
          </p:nvSpPr>
          <p:spPr bwMode="auto">
            <a:xfrm>
              <a:off x="9367744" y="77516"/>
              <a:ext cx="151499" cy="353728"/>
            </a:xfrm>
            <a:custGeom>
              <a:avLst/>
              <a:gdLst>
                <a:gd name="T0" fmla="*/ 29894 w 151499"/>
                <a:gd name="T1" fmla="*/ 0 h 353728"/>
                <a:gd name="T2" fmla="*/ 121719 w 151499"/>
                <a:gd name="T3" fmla="*/ 0 h 353728"/>
                <a:gd name="T4" fmla="*/ 151499 w 151499"/>
                <a:gd name="T5" fmla="*/ 29807 h 353728"/>
                <a:gd name="T6" fmla="*/ 151402 w 151499"/>
                <a:gd name="T7" fmla="*/ 150109 h 353728"/>
                <a:gd name="T8" fmla="*/ 138416 w 151499"/>
                <a:gd name="T9" fmla="*/ 163130 h 353728"/>
                <a:gd name="T10" fmla="*/ 125417 w 151499"/>
                <a:gd name="T11" fmla="*/ 150109 h 353728"/>
                <a:gd name="T12" fmla="*/ 125417 w 151499"/>
                <a:gd name="T13" fmla="*/ 40153 h 353728"/>
                <a:gd name="T14" fmla="*/ 119909 w 151499"/>
                <a:gd name="T15" fmla="*/ 40153 h 353728"/>
                <a:gd name="T16" fmla="*/ 119909 w 151499"/>
                <a:gd name="T17" fmla="*/ 334235 h 353728"/>
                <a:gd name="T18" fmla="*/ 100381 w 151499"/>
                <a:gd name="T19" fmla="*/ 353728 h 353728"/>
                <a:gd name="T20" fmla="*/ 80924 w 151499"/>
                <a:gd name="T21" fmla="*/ 334235 h 353728"/>
                <a:gd name="T22" fmla="*/ 80924 w 151499"/>
                <a:gd name="T23" fmla="*/ 173203 h 353728"/>
                <a:gd name="T24" fmla="*/ 70261 w 151499"/>
                <a:gd name="T25" fmla="*/ 173203 h 353728"/>
                <a:gd name="T26" fmla="*/ 70261 w 151499"/>
                <a:gd name="T27" fmla="*/ 334188 h 353728"/>
                <a:gd name="T28" fmla="*/ 50735 w 151499"/>
                <a:gd name="T29" fmla="*/ 353728 h 353728"/>
                <a:gd name="T30" fmla="*/ 31283 w 151499"/>
                <a:gd name="T31" fmla="*/ 334188 h 353728"/>
                <a:gd name="T32" fmla="*/ 31283 w 151499"/>
                <a:gd name="T33" fmla="*/ 40153 h 353728"/>
                <a:gd name="T34" fmla="*/ 26032 w 151499"/>
                <a:gd name="T35" fmla="*/ 40153 h 353728"/>
                <a:gd name="T36" fmla="*/ 26032 w 151499"/>
                <a:gd name="T37" fmla="*/ 149669 h 353728"/>
                <a:gd name="T38" fmla="*/ 13013 w 151499"/>
                <a:gd name="T39" fmla="*/ 162716 h 353728"/>
                <a:gd name="T40" fmla="*/ 0 w 151499"/>
                <a:gd name="T41" fmla="*/ 149669 h 353728"/>
                <a:gd name="T42" fmla="*/ 90 w 151499"/>
                <a:gd name="T43" fmla="*/ 29807 h 353728"/>
                <a:gd name="T44" fmla="*/ 29894 w 151499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8"/>
                <a:gd name="T71" fmla="*/ 151499 w 151499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9" y="13326"/>
                    <a:pt x="151499" y="29807"/>
                  </a:cubicBezTo>
                  <a:lnTo>
                    <a:pt x="151402" y="150109"/>
                  </a:lnTo>
                  <a:cubicBezTo>
                    <a:pt x="151402" y="157301"/>
                    <a:pt x="145591" y="163130"/>
                    <a:pt x="138416" y="163130"/>
                  </a:cubicBezTo>
                  <a:cubicBezTo>
                    <a:pt x="131238" y="163130"/>
                    <a:pt x="125417" y="157301"/>
                    <a:pt x="125417" y="150109"/>
                  </a:cubicBezTo>
                  <a:lnTo>
                    <a:pt x="125417" y="40153"/>
                  </a:lnTo>
                  <a:lnTo>
                    <a:pt x="119909" y="40153"/>
                  </a:lnTo>
                  <a:lnTo>
                    <a:pt x="119909" y="334235"/>
                  </a:lnTo>
                  <a:cubicBezTo>
                    <a:pt x="119909" y="345002"/>
                    <a:pt x="111182" y="353728"/>
                    <a:pt x="100381" y="353728"/>
                  </a:cubicBezTo>
                  <a:cubicBezTo>
                    <a:pt x="89648" y="353728"/>
                    <a:pt x="80924" y="345002"/>
                    <a:pt x="80924" y="334235"/>
                  </a:cubicBezTo>
                  <a:lnTo>
                    <a:pt x="80924" y="173203"/>
                  </a:lnTo>
                  <a:lnTo>
                    <a:pt x="70261" y="173203"/>
                  </a:lnTo>
                  <a:lnTo>
                    <a:pt x="70261" y="334188"/>
                  </a:lnTo>
                  <a:cubicBezTo>
                    <a:pt x="70261" y="344976"/>
                    <a:pt x="61539" y="353728"/>
                    <a:pt x="50735" y="353728"/>
                  </a:cubicBezTo>
                  <a:cubicBezTo>
                    <a:pt x="40014" y="353728"/>
                    <a:pt x="31283" y="344976"/>
                    <a:pt x="31283" y="334188"/>
                  </a:cubicBezTo>
                  <a:lnTo>
                    <a:pt x="31283" y="40153"/>
                  </a:lnTo>
                  <a:lnTo>
                    <a:pt x="26032" y="40153"/>
                  </a:lnTo>
                  <a:lnTo>
                    <a:pt x="26032" y="149669"/>
                  </a:lnTo>
                  <a:cubicBezTo>
                    <a:pt x="26032" y="156876"/>
                    <a:pt x="20220" y="162716"/>
                    <a:pt x="13013" y="162716"/>
                  </a:cubicBezTo>
                  <a:cubicBezTo>
                    <a:pt x="5810" y="162716"/>
                    <a:pt x="0" y="156876"/>
                    <a:pt x="0" y="149669"/>
                  </a:cubicBezTo>
                  <a:lnTo>
                    <a:pt x="90" y="29807"/>
                  </a:lnTo>
                  <a:cubicBezTo>
                    <a:pt x="90" y="13326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5" name="Shape 294"/>
            <p:cNvSpPr>
              <a:spLocks/>
            </p:cNvSpPr>
            <p:nvPr/>
          </p:nvSpPr>
          <p:spPr bwMode="auto">
            <a:xfrm>
              <a:off x="9409802" y="0"/>
              <a:ext cx="65362" cy="65346"/>
            </a:xfrm>
            <a:custGeom>
              <a:avLst/>
              <a:gdLst>
                <a:gd name="T0" fmla="*/ 32714 w 65362"/>
                <a:gd name="T1" fmla="*/ 0 h 65346"/>
                <a:gd name="T2" fmla="*/ 50747 w 65362"/>
                <a:gd name="T3" fmla="*/ 0 h 65346"/>
                <a:gd name="T4" fmla="*/ 65362 w 65362"/>
                <a:gd name="T5" fmla="*/ 14627 h 65346"/>
                <a:gd name="T6" fmla="*/ 65362 w 65362"/>
                <a:gd name="T7" fmla="*/ 32667 h 65346"/>
                <a:gd name="T8" fmla="*/ 65362 w 65362"/>
                <a:gd name="T9" fmla="*/ 50702 h 65346"/>
                <a:gd name="T10" fmla="*/ 50747 w 65362"/>
                <a:gd name="T11" fmla="*/ 65346 h 65346"/>
                <a:gd name="T12" fmla="*/ 32714 w 65362"/>
                <a:gd name="T13" fmla="*/ 65346 h 65346"/>
                <a:gd name="T14" fmla="*/ 14643 w 65362"/>
                <a:gd name="T15" fmla="*/ 65346 h 65346"/>
                <a:gd name="T16" fmla="*/ 0 w 65362"/>
                <a:gd name="T17" fmla="*/ 50702 h 65346"/>
                <a:gd name="T18" fmla="*/ 0 w 65362"/>
                <a:gd name="T19" fmla="*/ 32667 h 65346"/>
                <a:gd name="T20" fmla="*/ 0 w 65362"/>
                <a:gd name="T21" fmla="*/ 14627 h 65346"/>
                <a:gd name="T22" fmla="*/ 14643 w 65362"/>
                <a:gd name="T23" fmla="*/ 0 h 65346"/>
                <a:gd name="T24" fmla="*/ 32714 w 65362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6"/>
                <a:gd name="T41" fmla="*/ 65362 w 65362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6">
                  <a:moveTo>
                    <a:pt x="32714" y="0"/>
                  </a:moveTo>
                  <a:cubicBezTo>
                    <a:pt x="50747" y="0"/>
                    <a:pt x="65362" y="14627"/>
                    <a:pt x="65362" y="32667"/>
                  </a:cubicBezTo>
                  <a:cubicBezTo>
                    <a:pt x="65362" y="50702"/>
                    <a:pt x="50747" y="65346"/>
                    <a:pt x="32714" y="65346"/>
                  </a:cubicBezTo>
                  <a:cubicBezTo>
                    <a:pt x="14643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6" name="Shape 295"/>
            <p:cNvSpPr>
              <a:spLocks/>
            </p:cNvSpPr>
            <p:nvPr/>
          </p:nvSpPr>
          <p:spPr bwMode="auto">
            <a:xfrm>
              <a:off x="9179564" y="77516"/>
              <a:ext cx="151502" cy="353728"/>
            </a:xfrm>
            <a:custGeom>
              <a:avLst/>
              <a:gdLst>
                <a:gd name="T0" fmla="*/ 29895 w 151502"/>
                <a:gd name="T1" fmla="*/ 0 h 353728"/>
                <a:gd name="T2" fmla="*/ 121720 w 151502"/>
                <a:gd name="T3" fmla="*/ 0 h 353728"/>
                <a:gd name="T4" fmla="*/ 151502 w 151502"/>
                <a:gd name="T5" fmla="*/ 29807 h 353728"/>
                <a:gd name="T6" fmla="*/ 151405 w 151502"/>
                <a:gd name="T7" fmla="*/ 150109 h 353728"/>
                <a:gd name="T8" fmla="*/ 138412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09 w 151502"/>
                <a:gd name="T15" fmla="*/ 40153 h 353728"/>
                <a:gd name="T16" fmla="*/ 119909 w 151502"/>
                <a:gd name="T17" fmla="*/ 334235 h 353728"/>
                <a:gd name="T18" fmla="*/ 100382 w 151502"/>
                <a:gd name="T19" fmla="*/ 353728 h 353728"/>
                <a:gd name="T20" fmla="*/ 80925 w 151502"/>
                <a:gd name="T21" fmla="*/ 334235 h 353728"/>
                <a:gd name="T22" fmla="*/ 80925 w 151502"/>
                <a:gd name="T23" fmla="*/ 173203 h 353728"/>
                <a:gd name="T24" fmla="*/ 70265 w 151502"/>
                <a:gd name="T25" fmla="*/ 173203 h 353728"/>
                <a:gd name="T26" fmla="*/ 70265 w 151502"/>
                <a:gd name="T27" fmla="*/ 334188 h 353728"/>
                <a:gd name="T28" fmla="*/ 50734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36 w 151502"/>
                <a:gd name="T35" fmla="*/ 40153 h 353728"/>
                <a:gd name="T36" fmla="*/ 26036 w 151502"/>
                <a:gd name="T37" fmla="*/ 149669 h 353728"/>
                <a:gd name="T38" fmla="*/ 13014 w 151502"/>
                <a:gd name="T39" fmla="*/ 162716 h 353728"/>
                <a:gd name="T40" fmla="*/ 0 w 151502"/>
                <a:gd name="T41" fmla="*/ 149669 h 353728"/>
                <a:gd name="T42" fmla="*/ 93 w 151502"/>
                <a:gd name="T43" fmla="*/ 29807 h 353728"/>
                <a:gd name="T44" fmla="*/ 29895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5" y="0"/>
                  </a:moveTo>
                  <a:lnTo>
                    <a:pt x="121720" y="0"/>
                  </a:lnTo>
                  <a:cubicBezTo>
                    <a:pt x="138154" y="0"/>
                    <a:pt x="151502" y="13326"/>
                    <a:pt x="151502" y="29807"/>
                  </a:cubicBezTo>
                  <a:lnTo>
                    <a:pt x="151405" y="150109"/>
                  </a:lnTo>
                  <a:cubicBezTo>
                    <a:pt x="151405" y="157301"/>
                    <a:pt x="145594" y="163130"/>
                    <a:pt x="138412" y="163130"/>
                  </a:cubicBezTo>
                  <a:cubicBezTo>
                    <a:pt x="131239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09" y="40153"/>
                  </a:lnTo>
                  <a:lnTo>
                    <a:pt x="119909" y="334235"/>
                  </a:lnTo>
                  <a:cubicBezTo>
                    <a:pt x="119909" y="345002"/>
                    <a:pt x="111186" y="353728"/>
                    <a:pt x="100382" y="353728"/>
                  </a:cubicBezTo>
                  <a:cubicBezTo>
                    <a:pt x="89655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6"/>
                    <a:pt x="61538" y="353728"/>
                    <a:pt x="50734" y="353728"/>
                  </a:cubicBezTo>
                  <a:cubicBezTo>
                    <a:pt x="40015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6" y="40153"/>
                  </a:lnTo>
                  <a:lnTo>
                    <a:pt x="26036" y="149669"/>
                  </a:lnTo>
                  <a:cubicBezTo>
                    <a:pt x="26036" y="156876"/>
                    <a:pt x="20221" y="162716"/>
                    <a:pt x="13014" y="162716"/>
                  </a:cubicBezTo>
                  <a:cubicBezTo>
                    <a:pt x="5814" y="162716"/>
                    <a:pt x="0" y="156876"/>
                    <a:pt x="0" y="149669"/>
                  </a:cubicBezTo>
                  <a:lnTo>
                    <a:pt x="93" y="29807"/>
                  </a:lnTo>
                  <a:cubicBezTo>
                    <a:pt x="93" y="13326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7" name="Shape 296"/>
            <p:cNvSpPr>
              <a:spLocks/>
            </p:cNvSpPr>
            <p:nvPr/>
          </p:nvSpPr>
          <p:spPr bwMode="auto">
            <a:xfrm>
              <a:off x="9221623" y="0"/>
              <a:ext cx="65362" cy="65346"/>
            </a:xfrm>
            <a:custGeom>
              <a:avLst/>
              <a:gdLst>
                <a:gd name="T0" fmla="*/ 32709 w 65362"/>
                <a:gd name="T1" fmla="*/ 0 h 65346"/>
                <a:gd name="T2" fmla="*/ 50746 w 65362"/>
                <a:gd name="T3" fmla="*/ 0 h 65346"/>
                <a:gd name="T4" fmla="*/ 65362 w 65362"/>
                <a:gd name="T5" fmla="*/ 14627 h 65346"/>
                <a:gd name="T6" fmla="*/ 65362 w 65362"/>
                <a:gd name="T7" fmla="*/ 32667 h 65346"/>
                <a:gd name="T8" fmla="*/ 65362 w 65362"/>
                <a:gd name="T9" fmla="*/ 50702 h 65346"/>
                <a:gd name="T10" fmla="*/ 50746 w 65362"/>
                <a:gd name="T11" fmla="*/ 65346 h 65346"/>
                <a:gd name="T12" fmla="*/ 32709 w 65362"/>
                <a:gd name="T13" fmla="*/ 65346 h 65346"/>
                <a:gd name="T14" fmla="*/ 14641 w 65362"/>
                <a:gd name="T15" fmla="*/ 65346 h 65346"/>
                <a:gd name="T16" fmla="*/ 0 w 65362"/>
                <a:gd name="T17" fmla="*/ 50702 h 65346"/>
                <a:gd name="T18" fmla="*/ 0 w 65362"/>
                <a:gd name="T19" fmla="*/ 32667 h 65346"/>
                <a:gd name="T20" fmla="*/ 0 w 65362"/>
                <a:gd name="T21" fmla="*/ 14627 h 65346"/>
                <a:gd name="T22" fmla="*/ 14641 w 65362"/>
                <a:gd name="T23" fmla="*/ 0 h 65346"/>
                <a:gd name="T24" fmla="*/ 32709 w 65362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6"/>
                <a:gd name="T41" fmla="*/ 65362 w 65362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6">
                  <a:moveTo>
                    <a:pt x="32709" y="0"/>
                  </a:moveTo>
                  <a:cubicBezTo>
                    <a:pt x="50746" y="0"/>
                    <a:pt x="65362" y="14627"/>
                    <a:pt x="65362" y="32667"/>
                  </a:cubicBezTo>
                  <a:cubicBezTo>
                    <a:pt x="65362" y="50702"/>
                    <a:pt x="50746" y="65346"/>
                    <a:pt x="32709" y="65346"/>
                  </a:cubicBezTo>
                  <a:cubicBezTo>
                    <a:pt x="14641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8" name="Shape 297"/>
            <p:cNvSpPr>
              <a:spLocks/>
            </p:cNvSpPr>
            <p:nvPr/>
          </p:nvSpPr>
          <p:spPr bwMode="auto">
            <a:xfrm>
              <a:off x="8991389" y="77516"/>
              <a:ext cx="151499" cy="353728"/>
            </a:xfrm>
            <a:custGeom>
              <a:avLst/>
              <a:gdLst>
                <a:gd name="T0" fmla="*/ 29894 w 151499"/>
                <a:gd name="T1" fmla="*/ 0 h 353728"/>
                <a:gd name="T2" fmla="*/ 121719 w 151499"/>
                <a:gd name="T3" fmla="*/ 0 h 353728"/>
                <a:gd name="T4" fmla="*/ 151499 w 151499"/>
                <a:gd name="T5" fmla="*/ 29807 h 353728"/>
                <a:gd name="T6" fmla="*/ 151402 w 151499"/>
                <a:gd name="T7" fmla="*/ 150109 h 353728"/>
                <a:gd name="T8" fmla="*/ 138412 w 151499"/>
                <a:gd name="T9" fmla="*/ 163130 h 353728"/>
                <a:gd name="T10" fmla="*/ 125420 w 151499"/>
                <a:gd name="T11" fmla="*/ 150109 h 353728"/>
                <a:gd name="T12" fmla="*/ 125420 w 151499"/>
                <a:gd name="T13" fmla="*/ 40153 h 353728"/>
                <a:gd name="T14" fmla="*/ 119912 w 151499"/>
                <a:gd name="T15" fmla="*/ 40153 h 353728"/>
                <a:gd name="T16" fmla="*/ 119912 w 151499"/>
                <a:gd name="T17" fmla="*/ 334235 h 353728"/>
                <a:gd name="T18" fmla="*/ 100385 w 151499"/>
                <a:gd name="T19" fmla="*/ 353728 h 353728"/>
                <a:gd name="T20" fmla="*/ 80921 w 151499"/>
                <a:gd name="T21" fmla="*/ 334235 h 353728"/>
                <a:gd name="T22" fmla="*/ 80921 w 151499"/>
                <a:gd name="T23" fmla="*/ 173203 h 353728"/>
                <a:gd name="T24" fmla="*/ 70262 w 151499"/>
                <a:gd name="T25" fmla="*/ 173203 h 353728"/>
                <a:gd name="T26" fmla="*/ 70262 w 151499"/>
                <a:gd name="T27" fmla="*/ 334188 h 353728"/>
                <a:gd name="T28" fmla="*/ 50735 w 151499"/>
                <a:gd name="T29" fmla="*/ 353728 h 353728"/>
                <a:gd name="T30" fmla="*/ 31276 w 151499"/>
                <a:gd name="T31" fmla="*/ 334188 h 353728"/>
                <a:gd name="T32" fmla="*/ 31276 w 151499"/>
                <a:gd name="T33" fmla="*/ 40153 h 353728"/>
                <a:gd name="T34" fmla="*/ 26031 w 151499"/>
                <a:gd name="T35" fmla="*/ 40153 h 353728"/>
                <a:gd name="T36" fmla="*/ 26031 w 151499"/>
                <a:gd name="T37" fmla="*/ 149669 h 353728"/>
                <a:gd name="T38" fmla="*/ 13013 w 151499"/>
                <a:gd name="T39" fmla="*/ 162716 h 353728"/>
                <a:gd name="T40" fmla="*/ 0 w 151499"/>
                <a:gd name="T41" fmla="*/ 149669 h 353728"/>
                <a:gd name="T42" fmla="*/ 96 w 151499"/>
                <a:gd name="T43" fmla="*/ 29807 h 353728"/>
                <a:gd name="T44" fmla="*/ 29894 w 151499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8"/>
                <a:gd name="T71" fmla="*/ 151499 w 151499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49" y="0"/>
                    <a:pt x="151499" y="13326"/>
                    <a:pt x="151499" y="29807"/>
                  </a:cubicBezTo>
                  <a:lnTo>
                    <a:pt x="151402" y="150109"/>
                  </a:lnTo>
                  <a:cubicBezTo>
                    <a:pt x="151402" y="157301"/>
                    <a:pt x="145591" y="163130"/>
                    <a:pt x="138412" y="163130"/>
                  </a:cubicBezTo>
                  <a:cubicBezTo>
                    <a:pt x="131234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12" y="40153"/>
                  </a:lnTo>
                  <a:lnTo>
                    <a:pt x="119912" y="334235"/>
                  </a:lnTo>
                  <a:cubicBezTo>
                    <a:pt x="119912" y="345002"/>
                    <a:pt x="111182" y="353728"/>
                    <a:pt x="100385" y="353728"/>
                  </a:cubicBezTo>
                  <a:cubicBezTo>
                    <a:pt x="89654" y="353728"/>
                    <a:pt x="80921" y="345002"/>
                    <a:pt x="80921" y="334235"/>
                  </a:cubicBezTo>
                  <a:lnTo>
                    <a:pt x="80921" y="173203"/>
                  </a:lnTo>
                  <a:lnTo>
                    <a:pt x="70262" y="173203"/>
                  </a:lnTo>
                  <a:lnTo>
                    <a:pt x="70262" y="334188"/>
                  </a:lnTo>
                  <a:cubicBezTo>
                    <a:pt x="70262" y="344976"/>
                    <a:pt x="61537" y="353728"/>
                    <a:pt x="50735" y="353728"/>
                  </a:cubicBezTo>
                  <a:cubicBezTo>
                    <a:pt x="40000" y="353728"/>
                    <a:pt x="31276" y="344976"/>
                    <a:pt x="31276" y="334188"/>
                  </a:cubicBezTo>
                  <a:lnTo>
                    <a:pt x="31276" y="40153"/>
                  </a:lnTo>
                  <a:lnTo>
                    <a:pt x="26031" y="40153"/>
                  </a:lnTo>
                  <a:lnTo>
                    <a:pt x="26031" y="149669"/>
                  </a:lnTo>
                  <a:cubicBezTo>
                    <a:pt x="26031" y="156876"/>
                    <a:pt x="20213" y="162716"/>
                    <a:pt x="13013" y="162716"/>
                  </a:cubicBezTo>
                  <a:cubicBezTo>
                    <a:pt x="5817" y="162716"/>
                    <a:pt x="0" y="156876"/>
                    <a:pt x="0" y="149669"/>
                  </a:cubicBezTo>
                  <a:lnTo>
                    <a:pt x="96" y="29807"/>
                  </a:lnTo>
                  <a:cubicBezTo>
                    <a:pt x="96" y="13326"/>
                    <a:pt x="13442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99" name="Shape 298"/>
            <p:cNvSpPr>
              <a:spLocks/>
            </p:cNvSpPr>
            <p:nvPr/>
          </p:nvSpPr>
          <p:spPr bwMode="auto">
            <a:xfrm>
              <a:off x="9033448" y="0"/>
              <a:ext cx="65362" cy="65346"/>
            </a:xfrm>
            <a:custGeom>
              <a:avLst/>
              <a:gdLst>
                <a:gd name="T0" fmla="*/ 32710 w 65362"/>
                <a:gd name="T1" fmla="*/ 0 h 65346"/>
                <a:gd name="T2" fmla="*/ 50741 w 65362"/>
                <a:gd name="T3" fmla="*/ 0 h 65346"/>
                <a:gd name="T4" fmla="*/ 65362 w 65362"/>
                <a:gd name="T5" fmla="*/ 14627 h 65346"/>
                <a:gd name="T6" fmla="*/ 65362 w 65362"/>
                <a:gd name="T7" fmla="*/ 32667 h 65346"/>
                <a:gd name="T8" fmla="*/ 65362 w 65362"/>
                <a:gd name="T9" fmla="*/ 50702 h 65346"/>
                <a:gd name="T10" fmla="*/ 50741 w 65362"/>
                <a:gd name="T11" fmla="*/ 65346 h 65346"/>
                <a:gd name="T12" fmla="*/ 32710 w 65362"/>
                <a:gd name="T13" fmla="*/ 65346 h 65346"/>
                <a:gd name="T14" fmla="*/ 14642 w 65362"/>
                <a:gd name="T15" fmla="*/ 65346 h 65346"/>
                <a:gd name="T16" fmla="*/ 0 w 65362"/>
                <a:gd name="T17" fmla="*/ 50702 h 65346"/>
                <a:gd name="T18" fmla="*/ 0 w 65362"/>
                <a:gd name="T19" fmla="*/ 32667 h 65346"/>
                <a:gd name="T20" fmla="*/ 0 w 65362"/>
                <a:gd name="T21" fmla="*/ 14627 h 65346"/>
                <a:gd name="T22" fmla="*/ 14642 w 65362"/>
                <a:gd name="T23" fmla="*/ 0 h 65346"/>
                <a:gd name="T24" fmla="*/ 32710 w 65362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6"/>
                <a:gd name="T41" fmla="*/ 65362 w 65362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6">
                  <a:moveTo>
                    <a:pt x="32710" y="0"/>
                  </a:moveTo>
                  <a:cubicBezTo>
                    <a:pt x="50741" y="0"/>
                    <a:pt x="65362" y="14627"/>
                    <a:pt x="65362" y="32667"/>
                  </a:cubicBezTo>
                  <a:cubicBezTo>
                    <a:pt x="65362" y="50702"/>
                    <a:pt x="50741" y="65346"/>
                    <a:pt x="32710" y="65346"/>
                  </a:cubicBezTo>
                  <a:cubicBezTo>
                    <a:pt x="14642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0" name="Shape 299"/>
            <p:cNvSpPr>
              <a:spLocks/>
            </p:cNvSpPr>
            <p:nvPr/>
          </p:nvSpPr>
          <p:spPr bwMode="auto">
            <a:xfrm>
              <a:off x="8803209" y="77516"/>
              <a:ext cx="151502" cy="353728"/>
            </a:xfrm>
            <a:custGeom>
              <a:avLst/>
              <a:gdLst>
                <a:gd name="T0" fmla="*/ 29894 w 151502"/>
                <a:gd name="T1" fmla="*/ 0 h 353728"/>
                <a:gd name="T2" fmla="*/ 121720 w 151502"/>
                <a:gd name="T3" fmla="*/ 0 h 353728"/>
                <a:gd name="T4" fmla="*/ 151502 w 151502"/>
                <a:gd name="T5" fmla="*/ 29807 h 353728"/>
                <a:gd name="T6" fmla="*/ 151405 w 151502"/>
                <a:gd name="T7" fmla="*/ 150109 h 353728"/>
                <a:gd name="T8" fmla="*/ 138413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16 w 151502"/>
                <a:gd name="T15" fmla="*/ 40153 h 353728"/>
                <a:gd name="T16" fmla="*/ 119916 w 151502"/>
                <a:gd name="T17" fmla="*/ 334235 h 353728"/>
                <a:gd name="T18" fmla="*/ 100386 w 151502"/>
                <a:gd name="T19" fmla="*/ 353728 h 353728"/>
                <a:gd name="T20" fmla="*/ 80925 w 151502"/>
                <a:gd name="T21" fmla="*/ 334235 h 353728"/>
                <a:gd name="T22" fmla="*/ 80925 w 151502"/>
                <a:gd name="T23" fmla="*/ 173203 h 353728"/>
                <a:gd name="T24" fmla="*/ 70265 w 151502"/>
                <a:gd name="T25" fmla="*/ 173203 h 353728"/>
                <a:gd name="T26" fmla="*/ 70265 w 151502"/>
                <a:gd name="T27" fmla="*/ 334188 h 353728"/>
                <a:gd name="T28" fmla="*/ 50736 w 151502"/>
                <a:gd name="T29" fmla="*/ 353728 h 353728"/>
                <a:gd name="T30" fmla="*/ 31278 w 151502"/>
                <a:gd name="T31" fmla="*/ 334188 h 353728"/>
                <a:gd name="T32" fmla="*/ 31278 w 151502"/>
                <a:gd name="T33" fmla="*/ 40153 h 353728"/>
                <a:gd name="T34" fmla="*/ 26035 w 151502"/>
                <a:gd name="T35" fmla="*/ 40153 h 353728"/>
                <a:gd name="T36" fmla="*/ 26035 w 151502"/>
                <a:gd name="T37" fmla="*/ 149669 h 353728"/>
                <a:gd name="T38" fmla="*/ 13014 w 151502"/>
                <a:gd name="T39" fmla="*/ 162716 h 353728"/>
                <a:gd name="T40" fmla="*/ 0 w 151502"/>
                <a:gd name="T41" fmla="*/ 149669 h 353728"/>
                <a:gd name="T42" fmla="*/ 98 w 151502"/>
                <a:gd name="T43" fmla="*/ 29807 h 353728"/>
                <a:gd name="T44" fmla="*/ 29894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4" y="0"/>
                  </a:moveTo>
                  <a:lnTo>
                    <a:pt x="121720" y="0"/>
                  </a:lnTo>
                  <a:cubicBezTo>
                    <a:pt x="138150" y="0"/>
                    <a:pt x="151502" y="13326"/>
                    <a:pt x="151502" y="29807"/>
                  </a:cubicBezTo>
                  <a:lnTo>
                    <a:pt x="151405" y="150109"/>
                  </a:lnTo>
                  <a:cubicBezTo>
                    <a:pt x="151405" y="157301"/>
                    <a:pt x="145596" y="163130"/>
                    <a:pt x="138413" y="163130"/>
                  </a:cubicBezTo>
                  <a:cubicBezTo>
                    <a:pt x="131235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16" y="40153"/>
                  </a:lnTo>
                  <a:lnTo>
                    <a:pt x="119916" y="334235"/>
                  </a:lnTo>
                  <a:cubicBezTo>
                    <a:pt x="119916" y="345002"/>
                    <a:pt x="111186" y="353728"/>
                    <a:pt x="100386" y="353728"/>
                  </a:cubicBezTo>
                  <a:cubicBezTo>
                    <a:pt x="89650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6"/>
                    <a:pt x="61539" y="353728"/>
                    <a:pt x="50736" y="353728"/>
                  </a:cubicBezTo>
                  <a:cubicBezTo>
                    <a:pt x="40004" y="353728"/>
                    <a:pt x="31278" y="344976"/>
                    <a:pt x="31278" y="334188"/>
                  </a:cubicBezTo>
                  <a:lnTo>
                    <a:pt x="31278" y="40153"/>
                  </a:lnTo>
                  <a:lnTo>
                    <a:pt x="26035" y="40153"/>
                  </a:lnTo>
                  <a:lnTo>
                    <a:pt x="26035" y="149669"/>
                  </a:lnTo>
                  <a:cubicBezTo>
                    <a:pt x="26035" y="156876"/>
                    <a:pt x="20218" y="162716"/>
                    <a:pt x="13014" y="162716"/>
                  </a:cubicBezTo>
                  <a:cubicBezTo>
                    <a:pt x="5818" y="162716"/>
                    <a:pt x="0" y="156876"/>
                    <a:pt x="0" y="149669"/>
                  </a:cubicBezTo>
                  <a:lnTo>
                    <a:pt x="98" y="29807"/>
                  </a:lnTo>
                  <a:cubicBezTo>
                    <a:pt x="98" y="13326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1" name="Shape 300"/>
            <p:cNvSpPr>
              <a:spLocks/>
            </p:cNvSpPr>
            <p:nvPr/>
          </p:nvSpPr>
          <p:spPr bwMode="auto">
            <a:xfrm>
              <a:off x="8845268" y="0"/>
              <a:ext cx="65358" cy="65346"/>
            </a:xfrm>
            <a:custGeom>
              <a:avLst/>
              <a:gdLst>
                <a:gd name="T0" fmla="*/ 32710 w 65358"/>
                <a:gd name="T1" fmla="*/ 0 h 65346"/>
                <a:gd name="T2" fmla="*/ 50743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43 w 65358"/>
                <a:gd name="T11" fmla="*/ 65346 h 65346"/>
                <a:gd name="T12" fmla="*/ 32710 w 65358"/>
                <a:gd name="T13" fmla="*/ 65346 h 65346"/>
                <a:gd name="T14" fmla="*/ 14642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2 w 65358"/>
                <a:gd name="T23" fmla="*/ 0 h 65346"/>
                <a:gd name="T24" fmla="*/ 32710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10" y="0"/>
                  </a:moveTo>
                  <a:cubicBezTo>
                    <a:pt x="50743" y="0"/>
                    <a:pt x="65358" y="14627"/>
                    <a:pt x="65358" y="32667"/>
                  </a:cubicBezTo>
                  <a:cubicBezTo>
                    <a:pt x="65358" y="50702"/>
                    <a:pt x="50743" y="65346"/>
                    <a:pt x="32710" y="65346"/>
                  </a:cubicBezTo>
                  <a:cubicBezTo>
                    <a:pt x="14642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2" name="Shape 301"/>
            <p:cNvSpPr>
              <a:spLocks/>
            </p:cNvSpPr>
            <p:nvPr/>
          </p:nvSpPr>
          <p:spPr bwMode="auto">
            <a:xfrm>
              <a:off x="8615027" y="77516"/>
              <a:ext cx="151502" cy="353728"/>
            </a:xfrm>
            <a:custGeom>
              <a:avLst/>
              <a:gdLst>
                <a:gd name="T0" fmla="*/ 29898 w 151502"/>
                <a:gd name="T1" fmla="*/ 0 h 353728"/>
                <a:gd name="T2" fmla="*/ 121724 w 151502"/>
                <a:gd name="T3" fmla="*/ 0 h 353728"/>
                <a:gd name="T4" fmla="*/ 151502 w 151502"/>
                <a:gd name="T5" fmla="*/ 29807 h 353728"/>
                <a:gd name="T6" fmla="*/ 151412 w 151502"/>
                <a:gd name="T7" fmla="*/ 150109 h 353728"/>
                <a:gd name="T8" fmla="*/ 138416 w 151502"/>
                <a:gd name="T9" fmla="*/ 163130 h 353728"/>
                <a:gd name="T10" fmla="*/ 125416 w 151502"/>
                <a:gd name="T11" fmla="*/ 150109 h 353728"/>
                <a:gd name="T12" fmla="*/ 125416 w 151502"/>
                <a:gd name="T13" fmla="*/ 40153 h 353728"/>
                <a:gd name="T14" fmla="*/ 119920 w 151502"/>
                <a:gd name="T15" fmla="*/ 40153 h 353728"/>
                <a:gd name="T16" fmla="*/ 119920 w 151502"/>
                <a:gd name="T17" fmla="*/ 334235 h 353728"/>
                <a:gd name="T18" fmla="*/ 100390 w 151502"/>
                <a:gd name="T19" fmla="*/ 353728 h 353728"/>
                <a:gd name="T20" fmla="*/ 80928 w 151502"/>
                <a:gd name="T21" fmla="*/ 334235 h 353728"/>
                <a:gd name="T22" fmla="*/ 80928 w 151502"/>
                <a:gd name="T23" fmla="*/ 173203 h 353728"/>
                <a:gd name="T24" fmla="*/ 70268 w 151502"/>
                <a:gd name="T25" fmla="*/ 173203 h 353728"/>
                <a:gd name="T26" fmla="*/ 70268 w 151502"/>
                <a:gd name="T27" fmla="*/ 334188 h 353728"/>
                <a:gd name="T28" fmla="*/ 50742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39 w 151502"/>
                <a:gd name="T35" fmla="*/ 40153 h 353728"/>
                <a:gd name="T36" fmla="*/ 26039 w 151502"/>
                <a:gd name="T37" fmla="*/ 149669 h 353728"/>
                <a:gd name="T38" fmla="*/ 13022 w 151502"/>
                <a:gd name="T39" fmla="*/ 162716 h 353728"/>
                <a:gd name="T40" fmla="*/ 0 w 151502"/>
                <a:gd name="T41" fmla="*/ 149669 h 353728"/>
                <a:gd name="T42" fmla="*/ 105 w 151502"/>
                <a:gd name="T43" fmla="*/ 29807 h 353728"/>
                <a:gd name="T44" fmla="*/ 29898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8" y="0"/>
                  </a:moveTo>
                  <a:lnTo>
                    <a:pt x="121724" y="0"/>
                  </a:lnTo>
                  <a:cubicBezTo>
                    <a:pt x="138161" y="0"/>
                    <a:pt x="151502" y="13326"/>
                    <a:pt x="151502" y="29807"/>
                  </a:cubicBezTo>
                  <a:lnTo>
                    <a:pt x="151412" y="150109"/>
                  </a:lnTo>
                  <a:cubicBezTo>
                    <a:pt x="151412" y="157301"/>
                    <a:pt x="145598" y="163130"/>
                    <a:pt x="138416" y="163130"/>
                  </a:cubicBezTo>
                  <a:cubicBezTo>
                    <a:pt x="131239" y="163130"/>
                    <a:pt x="125416" y="157301"/>
                    <a:pt x="125416" y="150109"/>
                  </a:cubicBezTo>
                  <a:lnTo>
                    <a:pt x="125416" y="40153"/>
                  </a:lnTo>
                  <a:lnTo>
                    <a:pt x="119920" y="40153"/>
                  </a:lnTo>
                  <a:lnTo>
                    <a:pt x="119920" y="334235"/>
                  </a:lnTo>
                  <a:cubicBezTo>
                    <a:pt x="119920" y="345002"/>
                    <a:pt x="111190" y="353728"/>
                    <a:pt x="100390" y="353728"/>
                  </a:cubicBezTo>
                  <a:cubicBezTo>
                    <a:pt x="89658" y="353728"/>
                    <a:pt x="80928" y="345002"/>
                    <a:pt x="80928" y="334235"/>
                  </a:cubicBezTo>
                  <a:lnTo>
                    <a:pt x="80928" y="173203"/>
                  </a:lnTo>
                  <a:lnTo>
                    <a:pt x="70268" y="173203"/>
                  </a:lnTo>
                  <a:lnTo>
                    <a:pt x="70268" y="334188"/>
                  </a:lnTo>
                  <a:cubicBezTo>
                    <a:pt x="70268" y="344976"/>
                    <a:pt x="61542" y="353728"/>
                    <a:pt x="50742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9" y="40153"/>
                  </a:lnTo>
                  <a:lnTo>
                    <a:pt x="26039" y="149669"/>
                  </a:lnTo>
                  <a:cubicBezTo>
                    <a:pt x="26039" y="156876"/>
                    <a:pt x="20221" y="162716"/>
                    <a:pt x="13022" y="162716"/>
                  </a:cubicBezTo>
                  <a:cubicBezTo>
                    <a:pt x="5821" y="162716"/>
                    <a:pt x="0" y="156876"/>
                    <a:pt x="0" y="149669"/>
                  </a:cubicBezTo>
                  <a:lnTo>
                    <a:pt x="105" y="29807"/>
                  </a:lnTo>
                  <a:cubicBezTo>
                    <a:pt x="105" y="13326"/>
                    <a:pt x="13446" y="0"/>
                    <a:pt x="29898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3" name="Shape 302"/>
            <p:cNvSpPr>
              <a:spLocks/>
            </p:cNvSpPr>
            <p:nvPr/>
          </p:nvSpPr>
          <p:spPr bwMode="auto">
            <a:xfrm>
              <a:off x="8657089" y="0"/>
              <a:ext cx="65358" cy="65346"/>
            </a:xfrm>
            <a:custGeom>
              <a:avLst/>
              <a:gdLst>
                <a:gd name="T0" fmla="*/ 32713 w 65358"/>
                <a:gd name="T1" fmla="*/ 0 h 65346"/>
                <a:gd name="T2" fmla="*/ 50738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38 w 65358"/>
                <a:gd name="T11" fmla="*/ 65346 h 65346"/>
                <a:gd name="T12" fmla="*/ 32713 w 65358"/>
                <a:gd name="T13" fmla="*/ 65346 h 65346"/>
                <a:gd name="T14" fmla="*/ 14644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4 w 65358"/>
                <a:gd name="T23" fmla="*/ 0 h 65346"/>
                <a:gd name="T24" fmla="*/ 32713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13" y="0"/>
                  </a:moveTo>
                  <a:cubicBezTo>
                    <a:pt x="50738" y="0"/>
                    <a:pt x="65358" y="14627"/>
                    <a:pt x="65358" y="32667"/>
                  </a:cubicBezTo>
                  <a:cubicBezTo>
                    <a:pt x="65358" y="50702"/>
                    <a:pt x="50738" y="65346"/>
                    <a:pt x="32713" y="65346"/>
                  </a:cubicBezTo>
                  <a:cubicBezTo>
                    <a:pt x="14644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4" name="Shape 303"/>
            <p:cNvSpPr>
              <a:spLocks/>
            </p:cNvSpPr>
            <p:nvPr/>
          </p:nvSpPr>
          <p:spPr bwMode="auto">
            <a:xfrm>
              <a:off x="8426848" y="77516"/>
              <a:ext cx="151502" cy="353728"/>
            </a:xfrm>
            <a:custGeom>
              <a:avLst/>
              <a:gdLst>
                <a:gd name="T0" fmla="*/ 29902 w 151502"/>
                <a:gd name="T1" fmla="*/ 0 h 353728"/>
                <a:gd name="T2" fmla="*/ 121731 w 151502"/>
                <a:gd name="T3" fmla="*/ 0 h 353728"/>
                <a:gd name="T4" fmla="*/ 151502 w 151502"/>
                <a:gd name="T5" fmla="*/ 29807 h 353728"/>
                <a:gd name="T6" fmla="*/ 151413 w 151502"/>
                <a:gd name="T7" fmla="*/ 150109 h 353728"/>
                <a:gd name="T8" fmla="*/ 138419 w 151502"/>
                <a:gd name="T9" fmla="*/ 163130 h 353728"/>
                <a:gd name="T10" fmla="*/ 125419 w 151502"/>
                <a:gd name="T11" fmla="*/ 150109 h 353728"/>
                <a:gd name="T12" fmla="*/ 125419 w 151502"/>
                <a:gd name="T13" fmla="*/ 40153 h 353728"/>
                <a:gd name="T14" fmla="*/ 119919 w 151502"/>
                <a:gd name="T15" fmla="*/ 40153 h 353728"/>
                <a:gd name="T16" fmla="*/ 119919 w 151502"/>
                <a:gd name="T17" fmla="*/ 334235 h 353728"/>
                <a:gd name="T18" fmla="*/ 100381 w 151502"/>
                <a:gd name="T19" fmla="*/ 353728 h 353728"/>
                <a:gd name="T20" fmla="*/ 80928 w 151502"/>
                <a:gd name="T21" fmla="*/ 334235 h 353728"/>
                <a:gd name="T22" fmla="*/ 80928 w 151502"/>
                <a:gd name="T23" fmla="*/ 173203 h 353728"/>
                <a:gd name="T24" fmla="*/ 70275 w 151502"/>
                <a:gd name="T25" fmla="*/ 173203 h 353728"/>
                <a:gd name="T26" fmla="*/ 70275 w 151502"/>
                <a:gd name="T27" fmla="*/ 334188 h 353728"/>
                <a:gd name="T28" fmla="*/ 50749 w 151502"/>
                <a:gd name="T29" fmla="*/ 353728 h 353728"/>
                <a:gd name="T30" fmla="*/ 31283 w 151502"/>
                <a:gd name="T31" fmla="*/ 334188 h 353728"/>
                <a:gd name="T32" fmla="*/ 31283 w 151502"/>
                <a:gd name="T33" fmla="*/ 40153 h 353728"/>
                <a:gd name="T34" fmla="*/ 26043 w 151502"/>
                <a:gd name="T35" fmla="*/ 40153 h 353728"/>
                <a:gd name="T36" fmla="*/ 26043 w 151502"/>
                <a:gd name="T37" fmla="*/ 149669 h 353728"/>
                <a:gd name="T38" fmla="*/ 13029 w 151502"/>
                <a:gd name="T39" fmla="*/ 162716 h 353728"/>
                <a:gd name="T40" fmla="*/ 0 w 151502"/>
                <a:gd name="T41" fmla="*/ 149669 h 353728"/>
                <a:gd name="T42" fmla="*/ 104 w 151502"/>
                <a:gd name="T43" fmla="*/ 29807 h 353728"/>
                <a:gd name="T44" fmla="*/ 29902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6"/>
                    <a:pt x="151502" y="29807"/>
                  </a:cubicBezTo>
                  <a:lnTo>
                    <a:pt x="151413" y="150109"/>
                  </a:lnTo>
                  <a:cubicBezTo>
                    <a:pt x="151413" y="157301"/>
                    <a:pt x="145599" y="163130"/>
                    <a:pt x="138419" y="163130"/>
                  </a:cubicBezTo>
                  <a:cubicBezTo>
                    <a:pt x="131238" y="163130"/>
                    <a:pt x="125419" y="157301"/>
                    <a:pt x="125419" y="150109"/>
                  </a:cubicBezTo>
                  <a:lnTo>
                    <a:pt x="125419" y="40153"/>
                  </a:lnTo>
                  <a:lnTo>
                    <a:pt x="119919" y="40153"/>
                  </a:lnTo>
                  <a:lnTo>
                    <a:pt x="119919" y="334235"/>
                  </a:lnTo>
                  <a:cubicBezTo>
                    <a:pt x="119919" y="345002"/>
                    <a:pt x="111189" y="353728"/>
                    <a:pt x="100381" y="353728"/>
                  </a:cubicBezTo>
                  <a:cubicBezTo>
                    <a:pt x="89658" y="353728"/>
                    <a:pt x="80928" y="345002"/>
                    <a:pt x="80928" y="334235"/>
                  </a:cubicBezTo>
                  <a:lnTo>
                    <a:pt x="80928" y="173203"/>
                  </a:lnTo>
                  <a:lnTo>
                    <a:pt x="70275" y="173203"/>
                  </a:lnTo>
                  <a:lnTo>
                    <a:pt x="70275" y="334188"/>
                  </a:lnTo>
                  <a:cubicBezTo>
                    <a:pt x="70275" y="344976"/>
                    <a:pt x="61545" y="353728"/>
                    <a:pt x="50749" y="353728"/>
                  </a:cubicBezTo>
                  <a:cubicBezTo>
                    <a:pt x="40014" y="353728"/>
                    <a:pt x="31283" y="344976"/>
                    <a:pt x="31283" y="334188"/>
                  </a:cubicBezTo>
                  <a:lnTo>
                    <a:pt x="31283" y="40153"/>
                  </a:lnTo>
                  <a:lnTo>
                    <a:pt x="26043" y="40153"/>
                  </a:lnTo>
                  <a:lnTo>
                    <a:pt x="26043" y="149669"/>
                  </a:lnTo>
                  <a:cubicBezTo>
                    <a:pt x="26043" y="156876"/>
                    <a:pt x="20224" y="162716"/>
                    <a:pt x="13029" y="162716"/>
                  </a:cubicBezTo>
                  <a:cubicBezTo>
                    <a:pt x="5821" y="162716"/>
                    <a:pt x="0" y="156876"/>
                    <a:pt x="0" y="149669"/>
                  </a:cubicBezTo>
                  <a:lnTo>
                    <a:pt x="104" y="29807"/>
                  </a:lnTo>
                  <a:cubicBezTo>
                    <a:pt x="104" y="13326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5" name="Shape 304"/>
            <p:cNvSpPr>
              <a:spLocks/>
            </p:cNvSpPr>
            <p:nvPr/>
          </p:nvSpPr>
          <p:spPr bwMode="auto">
            <a:xfrm>
              <a:off x="8468913" y="0"/>
              <a:ext cx="65358" cy="65346"/>
            </a:xfrm>
            <a:custGeom>
              <a:avLst/>
              <a:gdLst>
                <a:gd name="T0" fmla="*/ 32710 w 65358"/>
                <a:gd name="T1" fmla="*/ 0 h 65346"/>
                <a:gd name="T2" fmla="*/ 50740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40 w 65358"/>
                <a:gd name="T11" fmla="*/ 65346 h 65346"/>
                <a:gd name="T12" fmla="*/ 32710 w 65358"/>
                <a:gd name="T13" fmla="*/ 65346 h 65346"/>
                <a:gd name="T14" fmla="*/ 14642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2 w 65358"/>
                <a:gd name="T23" fmla="*/ 0 h 65346"/>
                <a:gd name="T24" fmla="*/ 32710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10" y="0"/>
                  </a:moveTo>
                  <a:cubicBezTo>
                    <a:pt x="50740" y="0"/>
                    <a:pt x="65358" y="14627"/>
                    <a:pt x="65358" y="32667"/>
                  </a:cubicBezTo>
                  <a:cubicBezTo>
                    <a:pt x="65358" y="50702"/>
                    <a:pt x="50740" y="65346"/>
                    <a:pt x="32710" y="65346"/>
                  </a:cubicBezTo>
                  <a:cubicBezTo>
                    <a:pt x="14642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6" name="Shape 305"/>
            <p:cNvSpPr>
              <a:spLocks/>
            </p:cNvSpPr>
            <p:nvPr/>
          </p:nvSpPr>
          <p:spPr bwMode="auto">
            <a:xfrm>
              <a:off x="9367744" y="547531"/>
              <a:ext cx="151499" cy="353725"/>
            </a:xfrm>
            <a:custGeom>
              <a:avLst/>
              <a:gdLst>
                <a:gd name="T0" fmla="*/ 29894 w 151499"/>
                <a:gd name="T1" fmla="*/ 0 h 353725"/>
                <a:gd name="T2" fmla="*/ 121719 w 151499"/>
                <a:gd name="T3" fmla="*/ 0 h 353725"/>
                <a:gd name="T4" fmla="*/ 151499 w 151499"/>
                <a:gd name="T5" fmla="*/ 29808 h 353725"/>
                <a:gd name="T6" fmla="*/ 151402 w 151499"/>
                <a:gd name="T7" fmla="*/ 150109 h 353725"/>
                <a:gd name="T8" fmla="*/ 138416 w 151499"/>
                <a:gd name="T9" fmla="*/ 163126 h 353725"/>
                <a:gd name="T10" fmla="*/ 125417 w 151499"/>
                <a:gd name="T11" fmla="*/ 150109 h 353725"/>
                <a:gd name="T12" fmla="*/ 125417 w 151499"/>
                <a:gd name="T13" fmla="*/ 40155 h 353725"/>
                <a:gd name="T14" fmla="*/ 119909 w 151499"/>
                <a:gd name="T15" fmla="*/ 40155 h 353725"/>
                <a:gd name="T16" fmla="*/ 119909 w 151499"/>
                <a:gd name="T17" fmla="*/ 334235 h 353725"/>
                <a:gd name="T18" fmla="*/ 100381 w 151499"/>
                <a:gd name="T19" fmla="*/ 353725 h 353725"/>
                <a:gd name="T20" fmla="*/ 80924 w 151499"/>
                <a:gd name="T21" fmla="*/ 334235 h 353725"/>
                <a:gd name="T22" fmla="*/ 80924 w 151499"/>
                <a:gd name="T23" fmla="*/ 173206 h 353725"/>
                <a:gd name="T24" fmla="*/ 70261 w 151499"/>
                <a:gd name="T25" fmla="*/ 173206 h 353725"/>
                <a:gd name="T26" fmla="*/ 70261 w 151499"/>
                <a:gd name="T27" fmla="*/ 334192 h 353725"/>
                <a:gd name="T28" fmla="*/ 50735 w 151499"/>
                <a:gd name="T29" fmla="*/ 353725 h 353725"/>
                <a:gd name="T30" fmla="*/ 31283 w 151499"/>
                <a:gd name="T31" fmla="*/ 334192 h 353725"/>
                <a:gd name="T32" fmla="*/ 31283 w 151499"/>
                <a:gd name="T33" fmla="*/ 40155 h 353725"/>
                <a:gd name="T34" fmla="*/ 26032 w 151499"/>
                <a:gd name="T35" fmla="*/ 40155 h 353725"/>
                <a:gd name="T36" fmla="*/ 26032 w 151499"/>
                <a:gd name="T37" fmla="*/ 149670 h 353725"/>
                <a:gd name="T38" fmla="*/ 13013 w 151499"/>
                <a:gd name="T39" fmla="*/ 162712 h 353725"/>
                <a:gd name="T40" fmla="*/ 0 w 151499"/>
                <a:gd name="T41" fmla="*/ 149670 h 353725"/>
                <a:gd name="T42" fmla="*/ 90 w 151499"/>
                <a:gd name="T43" fmla="*/ 29808 h 353725"/>
                <a:gd name="T44" fmla="*/ 29894 w 151499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5"/>
                <a:gd name="T71" fmla="*/ 151499 w 151499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5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9" y="13327"/>
                    <a:pt x="151499" y="29808"/>
                  </a:cubicBezTo>
                  <a:lnTo>
                    <a:pt x="151402" y="150109"/>
                  </a:lnTo>
                  <a:cubicBezTo>
                    <a:pt x="151402" y="157302"/>
                    <a:pt x="145591" y="163126"/>
                    <a:pt x="138416" y="163126"/>
                  </a:cubicBezTo>
                  <a:cubicBezTo>
                    <a:pt x="131238" y="163126"/>
                    <a:pt x="125417" y="157302"/>
                    <a:pt x="125417" y="150109"/>
                  </a:cubicBezTo>
                  <a:lnTo>
                    <a:pt x="125417" y="40155"/>
                  </a:lnTo>
                  <a:lnTo>
                    <a:pt x="119909" y="40155"/>
                  </a:lnTo>
                  <a:lnTo>
                    <a:pt x="119909" y="334235"/>
                  </a:lnTo>
                  <a:cubicBezTo>
                    <a:pt x="119909" y="345006"/>
                    <a:pt x="111182" y="353725"/>
                    <a:pt x="100381" y="353725"/>
                  </a:cubicBezTo>
                  <a:cubicBezTo>
                    <a:pt x="89648" y="353725"/>
                    <a:pt x="80924" y="345006"/>
                    <a:pt x="80924" y="334235"/>
                  </a:cubicBezTo>
                  <a:lnTo>
                    <a:pt x="80924" y="173206"/>
                  </a:lnTo>
                  <a:lnTo>
                    <a:pt x="70261" y="173206"/>
                  </a:lnTo>
                  <a:lnTo>
                    <a:pt x="70261" y="334192"/>
                  </a:lnTo>
                  <a:cubicBezTo>
                    <a:pt x="70261" y="344980"/>
                    <a:pt x="61539" y="353725"/>
                    <a:pt x="50735" y="353725"/>
                  </a:cubicBezTo>
                  <a:cubicBezTo>
                    <a:pt x="40014" y="353725"/>
                    <a:pt x="31283" y="344980"/>
                    <a:pt x="31283" y="334192"/>
                  </a:cubicBezTo>
                  <a:lnTo>
                    <a:pt x="31283" y="40155"/>
                  </a:lnTo>
                  <a:lnTo>
                    <a:pt x="26032" y="40155"/>
                  </a:lnTo>
                  <a:lnTo>
                    <a:pt x="26032" y="149670"/>
                  </a:lnTo>
                  <a:cubicBezTo>
                    <a:pt x="26032" y="156876"/>
                    <a:pt x="20220" y="162712"/>
                    <a:pt x="13013" y="162712"/>
                  </a:cubicBezTo>
                  <a:cubicBezTo>
                    <a:pt x="5810" y="162712"/>
                    <a:pt x="0" y="156876"/>
                    <a:pt x="0" y="149670"/>
                  </a:cubicBezTo>
                  <a:lnTo>
                    <a:pt x="90" y="29808"/>
                  </a:lnTo>
                  <a:cubicBezTo>
                    <a:pt x="90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7" name="Shape 306"/>
            <p:cNvSpPr>
              <a:spLocks/>
            </p:cNvSpPr>
            <p:nvPr/>
          </p:nvSpPr>
          <p:spPr bwMode="auto">
            <a:xfrm>
              <a:off x="9409802" y="470019"/>
              <a:ext cx="65362" cy="65348"/>
            </a:xfrm>
            <a:custGeom>
              <a:avLst/>
              <a:gdLst>
                <a:gd name="T0" fmla="*/ 32714 w 65362"/>
                <a:gd name="T1" fmla="*/ 0 h 65348"/>
                <a:gd name="T2" fmla="*/ 50747 w 65362"/>
                <a:gd name="T3" fmla="*/ 0 h 65348"/>
                <a:gd name="T4" fmla="*/ 65362 w 65362"/>
                <a:gd name="T5" fmla="*/ 14627 h 65348"/>
                <a:gd name="T6" fmla="*/ 65362 w 65362"/>
                <a:gd name="T7" fmla="*/ 32659 h 65348"/>
                <a:gd name="T8" fmla="*/ 65362 w 65362"/>
                <a:gd name="T9" fmla="*/ 50698 h 65348"/>
                <a:gd name="T10" fmla="*/ 50747 w 65362"/>
                <a:gd name="T11" fmla="*/ 65348 h 65348"/>
                <a:gd name="T12" fmla="*/ 32714 w 65362"/>
                <a:gd name="T13" fmla="*/ 65348 h 65348"/>
                <a:gd name="T14" fmla="*/ 14643 w 65362"/>
                <a:gd name="T15" fmla="*/ 65348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7 h 65348"/>
                <a:gd name="T22" fmla="*/ 14643 w 65362"/>
                <a:gd name="T23" fmla="*/ 0 h 65348"/>
                <a:gd name="T24" fmla="*/ 32714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14" y="0"/>
                  </a:moveTo>
                  <a:cubicBezTo>
                    <a:pt x="50747" y="0"/>
                    <a:pt x="65362" y="14627"/>
                    <a:pt x="65362" y="32659"/>
                  </a:cubicBezTo>
                  <a:cubicBezTo>
                    <a:pt x="65362" y="50698"/>
                    <a:pt x="50747" y="65348"/>
                    <a:pt x="32714" y="65348"/>
                  </a:cubicBezTo>
                  <a:cubicBezTo>
                    <a:pt x="14643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8" name="Shape 307"/>
            <p:cNvSpPr>
              <a:spLocks/>
            </p:cNvSpPr>
            <p:nvPr/>
          </p:nvSpPr>
          <p:spPr bwMode="auto">
            <a:xfrm>
              <a:off x="9179564" y="547531"/>
              <a:ext cx="151502" cy="353725"/>
            </a:xfrm>
            <a:custGeom>
              <a:avLst/>
              <a:gdLst>
                <a:gd name="T0" fmla="*/ 29895 w 151502"/>
                <a:gd name="T1" fmla="*/ 0 h 353725"/>
                <a:gd name="T2" fmla="*/ 121720 w 151502"/>
                <a:gd name="T3" fmla="*/ 0 h 353725"/>
                <a:gd name="T4" fmla="*/ 151502 w 151502"/>
                <a:gd name="T5" fmla="*/ 29808 h 353725"/>
                <a:gd name="T6" fmla="*/ 151405 w 151502"/>
                <a:gd name="T7" fmla="*/ 150109 h 353725"/>
                <a:gd name="T8" fmla="*/ 138412 w 151502"/>
                <a:gd name="T9" fmla="*/ 163126 h 353725"/>
                <a:gd name="T10" fmla="*/ 125420 w 151502"/>
                <a:gd name="T11" fmla="*/ 150109 h 353725"/>
                <a:gd name="T12" fmla="*/ 125420 w 151502"/>
                <a:gd name="T13" fmla="*/ 40155 h 353725"/>
                <a:gd name="T14" fmla="*/ 119909 w 151502"/>
                <a:gd name="T15" fmla="*/ 40155 h 353725"/>
                <a:gd name="T16" fmla="*/ 119909 w 151502"/>
                <a:gd name="T17" fmla="*/ 334235 h 353725"/>
                <a:gd name="T18" fmla="*/ 100382 w 151502"/>
                <a:gd name="T19" fmla="*/ 353725 h 353725"/>
                <a:gd name="T20" fmla="*/ 80925 w 151502"/>
                <a:gd name="T21" fmla="*/ 334235 h 353725"/>
                <a:gd name="T22" fmla="*/ 80925 w 151502"/>
                <a:gd name="T23" fmla="*/ 173206 h 353725"/>
                <a:gd name="T24" fmla="*/ 70265 w 151502"/>
                <a:gd name="T25" fmla="*/ 173206 h 353725"/>
                <a:gd name="T26" fmla="*/ 70265 w 151502"/>
                <a:gd name="T27" fmla="*/ 334192 h 353725"/>
                <a:gd name="T28" fmla="*/ 50734 w 151502"/>
                <a:gd name="T29" fmla="*/ 353725 h 353725"/>
                <a:gd name="T30" fmla="*/ 31284 w 151502"/>
                <a:gd name="T31" fmla="*/ 334192 h 353725"/>
                <a:gd name="T32" fmla="*/ 31284 w 151502"/>
                <a:gd name="T33" fmla="*/ 40155 h 353725"/>
                <a:gd name="T34" fmla="*/ 26036 w 151502"/>
                <a:gd name="T35" fmla="*/ 40155 h 353725"/>
                <a:gd name="T36" fmla="*/ 26036 w 151502"/>
                <a:gd name="T37" fmla="*/ 149670 h 353725"/>
                <a:gd name="T38" fmla="*/ 13014 w 151502"/>
                <a:gd name="T39" fmla="*/ 162712 h 353725"/>
                <a:gd name="T40" fmla="*/ 0 w 151502"/>
                <a:gd name="T41" fmla="*/ 149670 h 353725"/>
                <a:gd name="T42" fmla="*/ 93 w 151502"/>
                <a:gd name="T43" fmla="*/ 29808 h 353725"/>
                <a:gd name="T44" fmla="*/ 29895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895" y="0"/>
                  </a:moveTo>
                  <a:lnTo>
                    <a:pt x="121720" y="0"/>
                  </a:lnTo>
                  <a:cubicBezTo>
                    <a:pt x="138154" y="0"/>
                    <a:pt x="151502" y="13327"/>
                    <a:pt x="151502" y="29808"/>
                  </a:cubicBezTo>
                  <a:lnTo>
                    <a:pt x="151405" y="150109"/>
                  </a:lnTo>
                  <a:cubicBezTo>
                    <a:pt x="151405" y="157302"/>
                    <a:pt x="145594" y="163126"/>
                    <a:pt x="138412" y="163126"/>
                  </a:cubicBezTo>
                  <a:cubicBezTo>
                    <a:pt x="131239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09" y="40155"/>
                  </a:lnTo>
                  <a:lnTo>
                    <a:pt x="119909" y="334235"/>
                  </a:lnTo>
                  <a:cubicBezTo>
                    <a:pt x="119909" y="345006"/>
                    <a:pt x="111186" y="353725"/>
                    <a:pt x="100382" y="353725"/>
                  </a:cubicBezTo>
                  <a:cubicBezTo>
                    <a:pt x="89655" y="353725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0"/>
                    <a:pt x="61538" y="353725"/>
                    <a:pt x="50734" y="353725"/>
                  </a:cubicBezTo>
                  <a:cubicBezTo>
                    <a:pt x="40015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6" y="40155"/>
                  </a:lnTo>
                  <a:lnTo>
                    <a:pt x="26036" y="149670"/>
                  </a:lnTo>
                  <a:cubicBezTo>
                    <a:pt x="26036" y="156876"/>
                    <a:pt x="20221" y="162712"/>
                    <a:pt x="13014" y="162712"/>
                  </a:cubicBezTo>
                  <a:cubicBezTo>
                    <a:pt x="5814" y="162712"/>
                    <a:pt x="0" y="156876"/>
                    <a:pt x="0" y="149670"/>
                  </a:cubicBezTo>
                  <a:lnTo>
                    <a:pt x="93" y="29808"/>
                  </a:lnTo>
                  <a:cubicBezTo>
                    <a:pt x="93" y="13327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09" name="Shape 308"/>
            <p:cNvSpPr>
              <a:spLocks/>
            </p:cNvSpPr>
            <p:nvPr/>
          </p:nvSpPr>
          <p:spPr bwMode="auto">
            <a:xfrm>
              <a:off x="9221623" y="470019"/>
              <a:ext cx="65362" cy="65348"/>
            </a:xfrm>
            <a:custGeom>
              <a:avLst/>
              <a:gdLst>
                <a:gd name="T0" fmla="*/ 32709 w 65362"/>
                <a:gd name="T1" fmla="*/ 0 h 65348"/>
                <a:gd name="T2" fmla="*/ 50746 w 65362"/>
                <a:gd name="T3" fmla="*/ 0 h 65348"/>
                <a:gd name="T4" fmla="*/ 65362 w 65362"/>
                <a:gd name="T5" fmla="*/ 14627 h 65348"/>
                <a:gd name="T6" fmla="*/ 65362 w 65362"/>
                <a:gd name="T7" fmla="*/ 32659 h 65348"/>
                <a:gd name="T8" fmla="*/ 65362 w 65362"/>
                <a:gd name="T9" fmla="*/ 50698 h 65348"/>
                <a:gd name="T10" fmla="*/ 50746 w 65362"/>
                <a:gd name="T11" fmla="*/ 65348 h 65348"/>
                <a:gd name="T12" fmla="*/ 32709 w 65362"/>
                <a:gd name="T13" fmla="*/ 65348 h 65348"/>
                <a:gd name="T14" fmla="*/ 14641 w 65362"/>
                <a:gd name="T15" fmla="*/ 65348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7 h 65348"/>
                <a:gd name="T22" fmla="*/ 14641 w 65362"/>
                <a:gd name="T23" fmla="*/ 0 h 65348"/>
                <a:gd name="T24" fmla="*/ 32709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09" y="0"/>
                  </a:moveTo>
                  <a:cubicBezTo>
                    <a:pt x="50746" y="0"/>
                    <a:pt x="65362" y="14627"/>
                    <a:pt x="65362" y="32659"/>
                  </a:cubicBezTo>
                  <a:cubicBezTo>
                    <a:pt x="65362" y="50698"/>
                    <a:pt x="50746" y="65348"/>
                    <a:pt x="32709" y="65348"/>
                  </a:cubicBezTo>
                  <a:cubicBezTo>
                    <a:pt x="14641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0" name="Shape 309"/>
            <p:cNvSpPr>
              <a:spLocks/>
            </p:cNvSpPr>
            <p:nvPr/>
          </p:nvSpPr>
          <p:spPr bwMode="auto">
            <a:xfrm>
              <a:off x="8991389" y="547531"/>
              <a:ext cx="151499" cy="353725"/>
            </a:xfrm>
            <a:custGeom>
              <a:avLst/>
              <a:gdLst>
                <a:gd name="T0" fmla="*/ 29894 w 151499"/>
                <a:gd name="T1" fmla="*/ 0 h 353725"/>
                <a:gd name="T2" fmla="*/ 121719 w 151499"/>
                <a:gd name="T3" fmla="*/ 0 h 353725"/>
                <a:gd name="T4" fmla="*/ 151499 w 151499"/>
                <a:gd name="T5" fmla="*/ 29808 h 353725"/>
                <a:gd name="T6" fmla="*/ 151402 w 151499"/>
                <a:gd name="T7" fmla="*/ 150109 h 353725"/>
                <a:gd name="T8" fmla="*/ 138412 w 151499"/>
                <a:gd name="T9" fmla="*/ 163126 h 353725"/>
                <a:gd name="T10" fmla="*/ 125420 w 151499"/>
                <a:gd name="T11" fmla="*/ 150109 h 353725"/>
                <a:gd name="T12" fmla="*/ 125420 w 151499"/>
                <a:gd name="T13" fmla="*/ 40155 h 353725"/>
                <a:gd name="T14" fmla="*/ 119912 w 151499"/>
                <a:gd name="T15" fmla="*/ 40155 h 353725"/>
                <a:gd name="T16" fmla="*/ 119912 w 151499"/>
                <a:gd name="T17" fmla="*/ 334235 h 353725"/>
                <a:gd name="T18" fmla="*/ 100385 w 151499"/>
                <a:gd name="T19" fmla="*/ 353725 h 353725"/>
                <a:gd name="T20" fmla="*/ 80921 w 151499"/>
                <a:gd name="T21" fmla="*/ 334235 h 353725"/>
                <a:gd name="T22" fmla="*/ 80921 w 151499"/>
                <a:gd name="T23" fmla="*/ 173206 h 353725"/>
                <a:gd name="T24" fmla="*/ 70262 w 151499"/>
                <a:gd name="T25" fmla="*/ 173206 h 353725"/>
                <a:gd name="T26" fmla="*/ 70262 w 151499"/>
                <a:gd name="T27" fmla="*/ 334192 h 353725"/>
                <a:gd name="T28" fmla="*/ 50735 w 151499"/>
                <a:gd name="T29" fmla="*/ 353725 h 353725"/>
                <a:gd name="T30" fmla="*/ 31276 w 151499"/>
                <a:gd name="T31" fmla="*/ 334192 h 353725"/>
                <a:gd name="T32" fmla="*/ 31276 w 151499"/>
                <a:gd name="T33" fmla="*/ 40155 h 353725"/>
                <a:gd name="T34" fmla="*/ 26031 w 151499"/>
                <a:gd name="T35" fmla="*/ 40155 h 353725"/>
                <a:gd name="T36" fmla="*/ 26031 w 151499"/>
                <a:gd name="T37" fmla="*/ 149670 h 353725"/>
                <a:gd name="T38" fmla="*/ 13013 w 151499"/>
                <a:gd name="T39" fmla="*/ 162712 h 353725"/>
                <a:gd name="T40" fmla="*/ 0 w 151499"/>
                <a:gd name="T41" fmla="*/ 149670 h 353725"/>
                <a:gd name="T42" fmla="*/ 96 w 151499"/>
                <a:gd name="T43" fmla="*/ 29808 h 353725"/>
                <a:gd name="T44" fmla="*/ 29894 w 151499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5"/>
                <a:gd name="T71" fmla="*/ 151499 w 151499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5">
                  <a:moveTo>
                    <a:pt x="29894" y="0"/>
                  </a:moveTo>
                  <a:lnTo>
                    <a:pt x="121719" y="0"/>
                  </a:lnTo>
                  <a:cubicBezTo>
                    <a:pt x="138149" y="0"/>
                    <a:pt x="151499" y="13327"/>
                    <a:pt x="151499" y="29808"/>
                  </a:cubicBezTo>
                  <a:lnTo>
                    <a:pt x="151402" y="150109"/>
                  </a:lnTo>
                  <a:cubicBezTo>
                    <a:pt x="151402" y="157302"/>
                    <a:pt x="145591" y="163126"/>
                    <a:pt x="138412" y="163126"/>
                  </a:cubicBezTo>
                  <a:cubicBezTo>
                    <a:pt x="131234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2" y="40155"/>
                  </a:lnTo>
                  <a:lnTo>
                    <a:pt x="119912" y="334235"/>
                  </a:lnTo>
                  <a:cubicBezTo>
                    <a:pt x="119912" y="345006"/>
                    <a:pt x="111182" y="353725"/>
                    <a:pt x="100385" y="353725"/>
                  </a:cubicBezTo>
                  <a:cubicBezTo>
                    <a:pt x="89654" y="353725"/>
                    <a:pt x="80921" y="345006"/>
                    <a:pt x="80921" y="334235"/>
                  </a:cubicBezTo>
                  <a:lnTo>
                    <a:pt x="80921" y="173206"/>
                  </a:lnTo>
                  <a:lnTo>
                    <a:pt x="70262" y="173206"/>
                  </a:lnTo>
                  <a:lnTo>
                    <a:pt x="70262" y="334192"/>
                  </a:lnTo>
                  <a:cubicBezTo>
                    <a:pt x="70262" y="344980"/>
                    <a:pt x="61537" y="353725"/>
                    <a:pt x="50735" y="353725"/>
                  </a:cubicBezTo>
                  <a:cubicBezTo>
                    <a:pt x="40000" y="353725"/>
                    <a:pt x="31276" y="344980"/>
                    <a:pt x="31276" y="334192"/>
                  </a:cubicBezTo>
                  <a:lnTo>
                    <a:pt x="31276" y="40155"/>
                  </a:lnTo>
                  <a:lnTo>
                    <a:pt x="26031" y="40155"/>
                  </a:lnTo>
                  <a:lnTo>
                    <a:pt x="26031" y="149670"/>
                  </a:lnTo>
                  <a:cubicBezTo>
                    <a:pt x="26031" y="156876"/>
                    <a:pt x="20213" y="162712"/>
                    <a:pt x="13013" y="162712"/>
                  </a:cubicBezTo>
                  <a:cubicBezTo>
                    <a:pt x="5817" y="162712"/>
                    <a:pt x="0" y="156876"/>
                    <a:pt x="0" y="149670"/>
                  </a:cubicBezTo>
                  <a:lnTo>
                    <a:pt x="96" y="29808"/>
                  </a:lnTo>
                  <a:cubicBezTo>
                    <a:pt x="96" y="13327"/>
                    <a:pt x="13442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1" name="Shape 310"/>
            <p:cNvSpPr>
              <a:spLocks/>
            </p:cNvSpPr>
            <p:nvPr/>
          </p:nvSpPr>
          <p:spPr bwMode="auto">
            <a:xfrm>
              <a:off x="9033448" y="470019"/>
              <a:ext cx="65362" cy="65348"/>
            </a:xfrm>
            <a:custGeom>
              <a:avLst/>
              <a:gdLst>
                <a:gd name="T0" fmla="*/ 32710 w 65362"/>
                <a:gd name="T1" fmla="*/ 0 h 65348"/>
                <a:gd name="T2" fmla="*/ 50741 w 65362"/>
                <a:gd name="T3" fmla="*/ 0 h 65348"/>
                <a:gd name="T4" fmla="*/ 65362 w 65362"/>
                <a:gd name="T5" fmla="*/ 14627 h 65348"/>
                <a:gd name="T6" fmla="*/ 65362 w 65362"/>
                <a:gd name="T7" fmla="*/ 32659 h 65348"/>
                <a:gd name="T8" fmla="*/ 65362 w 65362"/>
                <a:gd name="T9" fmla="*/ 50698 h 65348"/>
                <a:gd name="T10" fmla="*/ 50741 w 65362"/>
                <a:gd name="T11" fmla="*/ 65348 h 65348"/>
                <a:gd name="T12" fmla="*/ 32710 w 65362"/>
                <a:gd name="T13" fmla="*/ 65348 h 65348"/>
                <a:gd name="T14" fmla="*/ 14642 w 65362"/>
                <a:gd name="T15" fmla="*/ 65348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7 h 65348"/>
                <a:gd name="T22" fmla="*/ 14642 w 65362"/>
                <a:gd name="T23" fmla="*/ 0 h 65348"/>
                <a:gd name="T24" fmla="*/ 32710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10" y="0"/>
                  </a:moveTo>
                  <a:cubicBezTo>
                    <a:pt x="50741" y="0"/>
                    <a:pt x="65362" y="14627"/>
                    <a:pt x="65362" y="32659"/>
                  </a:cubicBezTo>
                  <a:cubicBezTo>
                    <a:pt x="65362" y="50698"/>
                    <a:pt x="50741" y="65348"/>
                    <a:pt x="32710" y="65348"/>
                  </a:cubicBezTo>
                  <a:cubicBezTo>
                    <a:pt x="14642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2" name="Shape 311"/>
            <p:cNvSpPr>
              <a:spLocks/>
            </p:cNvSpPr>
            <p:nvPr/>
          </p:nvSpPr>
          <p:spPr bwMode="auto">
            <a:xfrm>
              <a:off x="8803209" y="547531"/>
              <a:ext cx="151502" cy="353725"/>
            </a:xfrm>
            <a:custGeom>
              <a:avLst/>
              <a:gdLst>
                <a:gd name="T0" fmla="*/ 29894 w 151502"/>
                <a:gd name="T1" fmla="*/ 0 h 353725"/>
                <a:gd name="T2" fmla="*/ 121720 w 151502"/>
                <a:gd name="T3" fmla="*/ 0 h 353725"/>
                <a:gd name="T4" fmla="*/ 151502 w 151502"/>
                <a:gd name="T5" fmla="*/ 29808 h 353725"/>
                <a:gd name="T6" fmla="*/ 151405 w 151502"/>
                <a:gd name="T7" fmla="*/ 150109 h 353725"/>
                <a:gd name="T8" fmla="*/ 138413 w 151502"/>
                <a:gd name="T9" fmla="*/ 163126 h 353725"/>
                <a:gd name="T10" fmla="*/ 125420 w 151502"/>
                <a:gd name="T11" fmla="*/ 150109 h 353725"/>
                <a:gd name="T12" fmla="*/ 125420 w 151502"/>
                <a:gd name="T13" fmla="*/ 40155 h 353725"/>
                <a:gd name="T14" fmla="*/ 119916 w 151502"/>
                <a:gd name="T15" fmla="*/ 40155 h 353725"/>
                <a:gd name="T16" fmla="*/ 119916 w 151502"/>
                <a:gd name="T17" fmla="*/ 334235 h 353725"/>
                <a:gd name="T18" fmla="*/ 100386 w 151502"/>
                <a:gd name="T19" fmla="*/ 353725 h 353725"/>
                <a:gd name="T20" fmla="*/ 80925 w 151502"/>
                <a:gd name="T21" fmla="*/ 334235 h 353725"/>
                <a:gd name="T22" fmla="*/ 80925 w 151502"/>
                <a:gd name="T23" fmla="*/ 173206 h 353725"/>
                <a:gd name="T24" fmla="*/ 70265 w 151502"/>
                <a:gd name="T25" fmla="*/ 173206 h 353725"/>
                <a:gd name="T26" fmla="*/ 70265 w 151502"/>
                <a:gd name="T27" fmla="*/ 334192 h 353725"/>
                <a:gd name="T28" fmla="*/ 50736 w 151502"/>
                <a:gd name="T29" fmla="*/ 353725 h 353725"/>
                <a:gd name="T30" fmla="*/ 31278 w 151502"/>
                <a:gd name="T31" fmla="*/ 334192 h 353725"/>
                <a:gd name="T32" fmla="*/ 31278 w 151502"/>
                <a:gd name="T33" fmla="*/ 40155 h 353725"/>
                <a:gd name="T34" fmla="*/ 26035 w 151502"/>
                <a:gd name="T35" fmla="*/ 40155 h 353725"/>
                <a:gd name="T36" fmla="*/ 26035 w 151502"/>
                <a:gd name="T37" fmla="*/ 149670 h 353725"/>
                <a:gd name="T38" fmla="*/ 13014 w 151502"/>
                <a:gd name="T39" fmla="*/ 162712 h 353725"/>
                <a:gd name="T40" fmla="*/ 0 w 151502"/>
                <a:gd name="T41" fmla="*/ 149670 h 353725"/>
                <a:gd name="T42" fmla="*/ 98 w 151502"/>
                <a:gd name="T43" fmla="*/ 29808 h 353725"/>
                <a:gd name="T44" fmla="*/ 29894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894" y="0"/>
                  </a:moveTo>
                  <a:lnTo>
                    <a:pt x="121720" y="0"/>
                  </a:lnTo>
                  <a:cubicBezTo>
                    <a:pt x="138150" y="0"/>
                    <a:pt x="151502" y="13327"/>
                    <a:pt x="151502" y="29808"/>
                  </a:cubicBezTo>
                  <a:lnTo>
                    <a:pt x="151405" y="150109"/>
                  </a:lnTo>
                  <a:cubicBezTo>
                    <a:pt x="151405" y="157302"/>
                    <a:pt x="145596" y="163126"/>
                    <a:pt x="138413" y="163126"/>
                  </a:cubicBezTo>
                  <a:cubicBezTo>
                    <a:pt x="131235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6" y="40155"/>
                  </a:lnTo>
                  <a:lnTo>
                    <a:pt x="119916" y="334235"/>
                  </a:lnTo>
                  <a:cubicBezTo>
                    <a:pt x="119916" y="345006"/>
                    <a:pt x="111186" y="353725"/>
                    <a:pt x="100386" y="353725"/>
                  </a:cubicBezTo>
                  <a:cubicBezTo>
                    <a:pt x="89650" y="353725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0"/>
                    <a:pt x="61539" y="353725"/>
                    <a:pt x="50736" y="353725"/>
                  </a:cubicBezTo>
                  <a:cubicBezTo>
                    <a:pt x="40004" y="353725"/>
                    <a:pt x="31278" y="344980"/>
                    <a:pt x="31278" y="334192"/>
                  </a:cubicBezTo>
                  <a:lnTo>
                    <a:pt x="31278" y="40155"/>
                  </a:lnTo>
                  <a:lnTo>
                    <a:pt x="26035" y="40155"/>
                  </a:lnTo>
                  <a:lnTo>
                    <a:pt x="26035" y="149670"/>
                  </a:lnTo>
                  <a:cubicBezTo>
                    <a:pt x="26035" y="156876"/>
                    <a:pt x="20218" y="162712"/>
                    <a:pt x="13014" y="162712"/>
                  </a:cubicBezTo>
                  <a:cubicBezTo>
                    <a:pt x="5818" y="162712"/>
                    <a:pt x="0" y="156876"/>
                    <a:pt x="0" y="149670"/>
                  </a:cubicBezTo>
                  <a:lnTo>
                    <a:pt x="98" y="29808"/>
                  </a:lnTo>
                  <a:cubicBezTo>
                    <a:pt x="98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3" name="Shape 312"/>
            <p:cNvSpPr>
              <a:spLocks/>
            </p:cNvSpPr>
            <p:nvPr/>
          </p:nvSpPr>
          <p:spPr bwMode="auto">
            <a:xfrm>
              <a:off x="8845268" y="470019"/>
              <a:ext cx="65358" cy="65348"/>
            </a:xfrm>
            <a:custGeom>
              <a:avLst/>
              <a:gdLst>
                <a:gd name="T0" fmla="*/ 32710 w 65358"/>
                <a:gd name="T1" fmla="*/ 0 h 65348"/>
                <a:gd name="T2" fmla="*/ 50743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43 w 65358"/>
                <a:gd name="T11" fmla="*/ 65348 h 65348"/>
                <a:gd name="T12" fmla="*/ 32710 w 65358"/>
                <a:gd name="T13" fmla="*/ 65348 h 65348"/>
                <a:gd name="T14" fmla="*/ 14642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2 w 65358"/>
                <a:gd name="T23" fmla="*/ 0 h 65348"/>
                <a:gd name="T24" fmla="*/ 32710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0" y="0"/>
                  </a:moveTo>
                  <a:cubicBezTo>
                    <a:pt x="50743" y="0"/>
                    <a:pt x="65358" y="14627"/>
                    <a:pt x="65358" y="32659"/>
                  </a:cubicBezTo>
                  <a:cubicBezTo>
                    <a:pt x="65358" y="50698"/>
                    <a:pt x="50743" y="65348"/>
                    <a:pt x="32710" y="65348"/>
                  </a:cubicBezTo>
                  <a:cubicBezTo>
                    <a:pt x="14642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4" name="Shape 313"/>
            <p:cNvSpPr>
              <a:spLocks/>
            </p:cNvSpPr>
            <p:nvPr/>
          </p:nvSpPr>
          <p:spPr bwMode="auto">
            <a:xfrm>
              <a:off x="8615027" y="547531"/>
              <a:ext cx="151502" cy="353725"/>
            </a:xfrm>
            <a:custGeom>
              <a:avLst/>
              <a:gdLst>
                <a:gd name="T0" fmla="*/ 29898 w 151502"/>
                <a:gd name="T1" fmla="*/ 0 h 353725"/>
                <a:gd name="T2" fmla="*/ 121724 w 151502"/>
                <a:gd name="T3" fmla="*/ 0 h 353725"/>
                <a:gd name="T4" fmla="*/ 151502 w 151502"/>
                <a:gd name="T5" fmla="*/ 29808 h 353725"/>
                <a:gd name="T6" fmla="*/ 151412 w 151502"/>
                <a:gd name="T7" fmla="*/ 150109 h 353725"/>
                <a:gd name="T8" fmla="*/ 138416 w 151502"/>
                <a:gd name="T9" fmla="*/ 163126 h 353725"/>
                <a:gd name="T10" fmla="*/ 125416 w 151502"/>
                <a:gd name="T11" fmla="*/ 150109 h 353725"/>
                <a:gd name="T12" fmla="*/ 125416 w 151502"/>
                <a:gd name="T13" fmla="*/ 40155 h 353725"/>
                <a:gd name="T14" fmla="*/ 119920 w 151502"/>
                <a:gd name="T15" fmla="*/ 40155 h 353725"/>
                <a:gd name="T16" fmla="*/ 119920 w 151502"/>
                <a:gd name="T17" fmla="*/ 334235 h 353725"/>
                <a:gd name="T18" fmla="*/ 100390 w 151502"/>
                <a:gd name="T19" fmla="*/ 353725 h 353725"/>
                <a:gd name="T20" fmla="*/ 80928 w 151502"/>
                <a:gd name="T21" fmla="*/ 334235 h 353725"/>
                <a:gd name="T22" fmla="*/ 80928 w 151502"/>
                <a:gd name="T23" fmla="*/ 173206 h 353725"/>
                <a:gd name="T24" fmla="*/ 70268 w 151502"/>
                <a:gd name="T25" fmla="*/ 173206 h 353725"/>
                <a:gd name="T26" fmla="*/ 70268 w 151502"/>
                <a:gd name="T27" fmla="*/ 334192 h 353725"/>
                <a:gd name="T28" fmla="*/ 50742 w 151502"/>
                <a:gd name="T29" fmla="*/ 353725 h 353725"/>
                <a:gd name="T30" fmla="*/ 31284 w 151502"/>
                <a:gd name="T31" fmla="*/ 334192 h 353725"/>
                <a:gd name="T32" fmla="*/ 31284 w 151502"/>
                <a:gd name="T33" fmla="*/ 40155 h 353725"/>
                <a:gd name="T34" fmla="*/ 26039 w 151502"/>
                <a:gd name="T35" fmla="*/ 40155 h 353725"/>
                <a:gd name="T36" fmla="*/ 26039 w 151502"/>
                <a:gd name="T37" fmla="*/ 149670 h 353725"/>
                <a:gd name="T38" fmla="*/ 13022 w 151502"/>
                <a:gd name="T39" fmla="*/ 162712 h 353725"/>
                <a:gd name="T40" fmla="*/ 0 w 151502"/>
                <a:gd name="T41" fmla="*/ 149670 h 353725"/>
                <a:gd name="T42" fmla="*/ 105 w 151502"/>
                <a:gd name="T43" fmla="*/ 29808 h 353725"/>
                <a:gd name="T44" fmla="*/ 29898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898" y="0"/>
                  </a:moveTo>
                  <a:lnTo>
                    <a:pt x="121724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26"/>
                    <a:pt x="138416" y="163126"/>
                  </a:cubicBezTo>
                  <a:cubicBezTo>
                    <a:pt x="131239" y="163126"/>
                    <a:pt x="125416" y="157302"/>
                    <a:pt x="125416" y="150109"/>
                  </a:cubicBezTo>
                  <a:lnTo>
                    <a:pt x="125416" y="40155"/>
                  </a:lnTo>
                  <a:lnTo>
                    <a:pt x="119920" y="40155"/>
                  </a:lnTo>
                  <a:lnTo>
                    <a:pt x="119920" y="334235"/>
                  </a:lnTo>
                  <a:cubicBezTo>
                    <a:pt x="119920" y="345006"/>
                    <a:pt x="111190" y="353725"/>
                    <a:pt x="100390" y="353725"/>
                  </a:cubicBezTo>
                  <a:cubicBezTo>
                    <a:pt x="89658" y="353725"/>
                    <a:pt x="80928" y="345006"/>
                    <a:pt x="80928" y="334235"/>
                  </a:cubicBezTo>
                  <a:lnTo>
                    <a:pt x="80928" y="173206"/>
                  </a:lnTo>
                  <a:lnTo>
                    <a:pt x="70268" y="173206"/>
                  </a:lnTo>
                  <a:lnTo>
                    <a:pt x="70268" y="334192"/>
                  </a:lnTo>
                  <a:cubicBezTo>
                    <a:pt x="70268" y="344980"/>
                    <a:pt x="61542" y="353725"/>
                    <a:pt x="50742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9" y="40155"/>
                  </a:lnTo>
                  <a:lnTo>
                    <a:pt x="26039" y="149670"/>
                  </a:lnTo>
                  <a:cubicBezTo>
                    <a:pt x="26039" y="156876"/>
                    <a:pt x="20221" y="162712"/>
                    <a:pt x="13022" y="162712"/>
                  </a:cubicBezTo>
                  <a:cubicBezTo>
                    <a:pt x="5821" y="162712"/>
                    <a:pt x="0" y="156876"/>
                    <a:pt x="0" y="149670"/>
                  </a:cubicBezTo>
                  <a:lnTo>
                    <a:pt x="105" y="29808"/>
                  </a:lnTo>
                  <a:cubicBezTo>
                    <a:pt x="105" y="13327"/>
                    <a:pt x="13446" y="0"/>
                    <a:pt x="29898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5" name="Shape 314"/>
            <p:cNvSpPr>
              <a:spLocks/>
            </p:cNvSpPr>
            <p:nvPr/>
          </p:nvSpPr>
          <p:spPr bwMode="auto">
            <a:xfrm>
              <a:off x="8657089" y="470019"/>
              <a:ext cx="65358" cy="65348"/>
            </a:xfrm>
            <a:custGeom>
              <a:avLst/>
              <a:gdLst>
                <a:gd name="T0" fmla="*/ 32713 w 65358"/>
                <a:gd name="T1" fmla="*/ 0 h 65348"/>
                <a:gd name="T2" fmla="*/ 50738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38 w 65358"/>
                <a:gd name="T11" fmla="*/ 65348 h 65348"/>
                <a:gd name="T12" fmla="*/ 32713 w 65358"/>
                <a:gd name="T13" fmla="*/ 65348 h 65348"/>
                <a:gd name="T14" fmla="*/ 14644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4 w 65358"/>
                <a:gd name="T23" fmla="*/ 0 h 65348"/>
                <a:gd name="T24" fmla="*/ 32713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3" y="0"/>
                  </a:moveTo>
                  <a:cubicBezTo>
                    <a:pt x="50738" y="0"/>
                    <a:pt x="65358" y="14627"/>
                    <a:pt x="65358" y="32659"/>
                  </a:cubicBezTo>
                  <a:cubicBezTo>
                    <a:pt x="65358" y="50698"/>
                    <a:pt x="50738" y="65348"/>
                    <a:pt x="32713" y="65348"/>
                  </a:cubicBezTo>
                  <a:cubicBezTo>
                    <a:pt x="14644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6" name="Shape 315"/>
            <p:cNvSpPr>
              <a:spLocks/>
            </p:cNvSpPr>
            <p:nvPr/>
          </p:nvSpPr>
          <p:spPr bwMode="auto">
            <a:xfrm>
              <a:off x="8426848" y="547531"/>
              <a:ext cx="151502" cy="353725"/>
            </a:xfrm>
            <a:custGeom>
              <a:avLst/>
              <a:gdLst>
                <a:gd name="T0" fmla="*/ 29902 w 151502"/>
                <a:gd name="T1" fmla="*/ 0 h 353725"/>
                <a:gd name="T2" fmla="*/ 121731 w 151502"/>
                <a:gd name="T3" fmla="*/ 0 h 353725"/>
                <a:gd name="T4" fmla="*/ 151502 w 151502"/>
                <a:gd name="T5" fmla="*/ 29808 h 353725"/>
                <a:gd name="T6" fmla="*/ 151413 w 151502"/>
                <a:gd name="T7" fmla="*/ 150109 h 353725"/>
                <a:gd name="T8" fmla="*/ 138419 w 151502"/>
                <a:gd name="T9" fmla="*/ 163126 h 353725"/>
                <a:gd name="T10" fmla="*/ 125419 w 151502"/>
                <a:gd name="T11" fmla="*/ 150109 h 353725"/>
                <a:gd name="T12" fmla="*/ 125419 w 151502"/>
                <a:gd name="T13" fmla="*/ 40155 h 353725"/>
                <a:gd name="T14" fmla="*/ 119919 w 151502"/>
                <a:gd name="T15" fmla="*/ 40155 h 353725"/>
                <a:gd name="T16" fmla="*/ 119919 w 151502"/>
                <a:gd name="T17" fmla="*/ 334235 h 353725"/>
                <a:gd name="T18" fmla="*/ 100381 w 151502"/>
                <a:gd name="T19" fmla="*/ 353725 h 353725"/>
                <a:gd name="T20" fmla="*/ 80928 w 151502"/>
                <a:gd name="T21" fmla="*/ 334235 h 353725"/>
                <a:gd name="T22" fmla="*/ 80928 w 151502"/>
                <a:gd name="T23" fmla="*/ 173206 h 353725"/>
                <a:gd name="T24" fmla="*/ 70275 w 151502"/>
                <a:gd name="T25" fmla="*/ 173206 h 353725"/>
                <a:gd name="T26" fmla="*/ 70275 w 151502"/>
                <a:gd name="T27" fmla="*/ 334192 h 353725"/>
                <a:gd name="T28" fmla="*/ 50749 w 151502"/>
                <a:gd name="T29" fmla="*/ 353725 h 353725"/>
                <a:gd name="T30" fmla="*/ 31283 w 151502"/>
                <a:gd name="T31" fmla="*/ 334192 h 353725"/>
                <a:gd name="T32" fmla="*/ 31283 w 151502"/>
                <a:gd name="T33" fmla="*/ 40155 h 353725"/>
                <a:gd name="T34" fmla="*/ 26043 w 151502"/>
                <a:gd name="T35" fmla="*/ 40155 h 353725"/>
                <a:gd name="T36" fmla="*/ 26043 w 151502"/>
                <a:gd name="T37" fmla="*/ 149670 h 353725"/>
                <a:gd name="T38" fmla="*/ 13029 w 151502"/>
                <a:gd name="T39" fmla="*/ 162712 h 353725"/>
                <a:gd name="T40" fmla="*/ 0 w 151502"/>
                <a:gd name="T41" fmla="*/ 149670 h 353725"/>
                <a:gd name="T42" fmla="*/ 104 w 151502"/>
                <a:gd name="T43" fmla="*/ 29808 h 353725"/>
                <a:gd name="T44" fmla="*/ 29902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3" y="150109"/>
                  </a:lnTo>
                  <a:cubicBezTo>
                    <a:pt x="151413" y="157302"/>
                    <a:pt x="145599" y="163126"/>
                    <a:pt x="138419" y="163126"/>
                  </a:cubicBezTo>
                  <a:cubicBezTo>
                    <a:pt x="131238" y="163126"/>
                    <a:pt x="125419" y="157302"/>
                    <a:pt x="125419" y="150109"/>
                  </a:cubicBezTo>
                  <a:lnTo>
                    <a:pt x="125419" y="40155"/>
                  </a:lnTo>
                  <a:lnTo>
                    <a:pt x="119919" y="40155"/>
                  </a:lnTo>
                  <a:lnTo>
                    <a:pt x="119919" y="334235"/>
                  </a:lnTo>
                  <a:cubicBezTo>
                    <a:pt x="119919" y="345006"/>
                    <a:pt x="111189" y="353725"/>
                    <a:pt x="100381" y="353725"/>
                  </a:cubicBezTo>
                  <a:cubicBezTo>
                    <a:pt x="89658" y="353725"/>
                    <a:pt x="80928" y="345006"/>
                    <a:pt x="80928" y="334235"/>
                  </a:cubicBezTo>
                  <a:lnTo>
                    <a:pt x="80928" y="173206"/>
                  </a:lnTo>
                  <a:lnTo>
                    <a:pt x="70275" y="173206"/>
                  </a:lnTo>
                  <a:lnTo>
                    <a:pt x="70275" y="334192"/>
                  </a:lnTo>
                  <a:cubicBezTo>
                    <a:pt x="70275" y="344980"/>
                    <a:pt x="61545" y="353725"/>
                    <a:pt x="50749" y="353725"/>
                  </a:cubicBezTo>
                  <a:cubicBezTo>
                    <a:pt x="40014" y="353725"/>
                    <a:pt x="31283" y="344980"/>
                    <a:pt x="31283" y="334192"/>
                  </a:cubicBezTo>
                  <a:lnTo>
                    <a:pt x="31283" y="40155"/>
                  </a:lnTo>
                  <a:lnTo>
                    <a:pt x="26043" y="40155"/>
                  </a:lnTo>
                  <a:lnTo>
                    <a:pt x="26043" y="149670"/>
                  </a:lnTo>
                  <a:cubicBezTo>
                    <a:pt x="26043" y="156876"/>
                    <a:pt x="20224" y="162712"/>
                    <a:pt x="13029" y="162712"/>
                  </a:cubicBezTo>
                  <a:cubicBezTo>
                    <a:pt x="5821" y="162712"/>
                    <a:pt x="0" y="156876"/>
                    <a:pt x="0" y="149670"/>
                  </a:cubicBezTo>
                  <a:lnTo>
                    <a:pt x="104" y="29808"/>
                  </a:lnTo>
                  <a:cubicBezTo>
                    <a:pt x="104" y="13327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7" name="Shape 316"/>
            <p:cNvSpPr>
              <a:spLocks/>
            </p:cNvSpPr>
            <p:nvPr/>
          </p:nvSpPr>
          <p:spPr bwMode="auto">
            <a:xfrm>
              <a:off x="8468913" y="470019"/>
              <a:ext cx="65358" cy="65348"/>
            </a:xfrm>
            <a:custGeom>
              <a:avLst/>
              <a:gdLst>
                <a:gd name="T0" fmla="*/ 32710 w 65358"/>
                <a:gd name="T1" fmla="*/ 0 h 65348"/>
                <a:gd name="T2" fmla="*/ 50740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40 w 65358"/>
                <a:gd name="T11" fmla="*/ 65348 h 65348"/>
                <a:gd name="T12" fmla="*/ 32710 w 65358"/>
                <a:gd name="T13" fmla="*/ 65348 h 65348"/>
                <a:gd name="T14" fmla="*/ 14642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2 w 65358"/>
                <a:gd name="T23" fmla="*/ 0 h 65348"/>
                <a:gd name="T24" fmla="*/ 32710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0" y="0"/>
                  </a:moveTo>
                  <a:cubicBezTo>
                    <a:pt x="50740" y="0"/>
                    <a:pt x="65358" y="14627"/>
                    <a:pt x="65358" y="32659"/>
                  </a:cubicBezTo>
                  <a:cubicBezTo>
                    <a:pt x="65358" y="50698"/>
                    <a:pt x="50740" y="65348"/>
                    <a:pt x="32710" y="65348"/>
                  </a:cubicBezTo>
                  <a:cubicBezTo>
                    <a:pt x="14642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8" name="Shape 358"/>
            <p:cNvSpPr>
              <a:spLocks/>
            </p:cNvSpPr>
            <p:nvPr/>
          </p:nvSpPr>
          <p:spPr bwMode="auto">
            <a:xfrm>
              <a:off x="289333" y="196953"/>
              <a:ext cx="118227" cy="704304"/>
            </a:xfrm>
            <a:custGeom>
              <a:avLst/>
              <a:gdLst>
                <a:gd name="T0" fmla="*/ 118227 w 118227"/>
                <a:gd name="T1" fmla="*/ 0 h 704304"/>
                <a:gd name="T2" fmla="*/ 118227 w 118227"/>
                <a:gd name="T3" fmla="*/ 116135 h 704304"/>
                <a:gd name="T4" fmla="*/ 74116 w 118227"/>
                <a:gd name="T5" fmla="*/ 116135 h 704304"/>
                <a:gd name="T6" fmla="*/ 74116 w 118227"/>
                <a:gd name="T7" fmla="*/ 204368 h 704304"/>
                <a:gd name="T8" fmla="*/ 118227 w 118227"/>
                <a:gd name="T9" fmla="*/ 204368 h 704304"/>
                <a:gd name="T10" fmla="*/ 118227 w 118227"/>
                <a:gd name="T11" fmla="*/ 248479 h 704304"/>
                <a:gd name="T12" fmla="*/ 74116 w 118227"/>
                <a:gd name="T13" fmla="*/ 248479 h 704304"/>
                <a:gd name="T14" fmla="*/ 74116 w 118227"/>
                <a:gd name="T15" fmla="*/ 336697 h 704304"/>
                <a:gd name="T16" fmla="*/ 118227 w 118227"/>
                <a:gd name="T17" fmla="*/ 336697 h 704304"/>
                <a:gd name="T18" fmla="*/ 118227 w 118227"/>
                <a:gd name="T19" fmla="*/ 380807 h 704304"/>
                <a:gd name="T20" fmla="*/ 74116 w 118227"/>
                <a:gd name="T21" fmla="*/ 380807 h 704304"/>
                <a:gd name="T22" fmla="*/ 74116 w 118227"/>
                <a:gd name="T23" fmla="*/ 469029 h 704304"/>
                <a:gd name="T24" fmla="*/ 118227 w 118227"/>
                <a:gd name="T25" fmla="*/ 469029 h 704304"/>
                <a:gd name="T26" fmla="*/ 118227 w 118227"/>
                <a:gd name="T27" fmla="*/ 704304 h 704304"/>
                <a:gd name="T28" fmla="*/ 0 w 118227"/>
                <a:gd name="T29" fmla="*/ 704304 h 704304"/>
                <a:gd name="T30" fmla="*/ 0 w 118227"/>
                <a:gd name="T31" fmla="*/ 79127 h 704304"/>
                <a:gd name="T32" fmla="*/ 118227 w 118227"/>
                <a:gd name="T33" fmla="*/ 0 h 7043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227"/>
                <a:gd name="T52" fmla="*/ 0 h 704304"/>
                <a:gd name="T53" fmla="*/ 118227 w 118227"/>
                <a:gd name="T54" fmla="*/ 704304 h 7043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227" h="704304">
                  <a:moveTo>
                    <a:pt x="118227" y="0"/>
                  </a:moveTo>
                  <a:lnTo>
                    <a:pt x="118227" y="116135"/>
                  </a:lnTo>
                  <a:lnTo>
                    <a:pt x="74116" y="116135"/>
                  </a:lnTo>
                  <a:lnTo>
                    <a:pt x="74116" y="204368"/>
                  </a:lnTo>
                  <a:lnTo>
                    <a:pt x="118227" y="204368"/>
                  </a:lnTo>
                  <a:lnTo>
                    <a:pt x="118227" y="248479"/>
                  </a:lnTo>
                  <a:lnTo>
                    <a:pt x="74116" y="248479"/>
                  </a:lnTo>
                  <a:lnTo>
                    <a:pt x="74116" y="336697"/>
                  </a:lnTo>
                  <a:lnTo>
                    <a:pt x="118227" y="336697"/>
                  </a:lnTo>
                  <a:lnTo>
                    <a:pt x="118227" y="380807"/>
                  </a:lnTo>
                  <a:lnTo>
                    <a:pt x="74116" y="380807"/>
                  </a:lnTo>
                  <a:lnTo>
                    <a:pt x="74116" y="469029"/>
                  </a:lnTo>
                  <a:lnTo>
                    <a:pt x="118227" y="469029"/>
                  </a:lnTo>
                  <a:lnTo>
                    <a:pt x="118227" y="704304"/>
                  </a:lnTo>
                  <a:lnTo>
                    <a:pt x="0" y="704304"/>
                  </a:lnTo>
                  <a:lnTo>
                    <a:pt x="0" y="79127"/>
                  </a:lnTo>
                  <a:lnTo>
                    <a:pt x="118227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19" name="Shape 359"/>
            <p:cNvSpPr>
              <a:spLocks/>
            </p:cNvSpPr>
            <p:nvPr/>
          </p:nvSpPr>
          <p:spPr bwMode="auto">
            <a:xfrm>
              <a:off x="407559" y="108378"/>
              <a:ext cx="132344" cy="792879"/>
            </a:xfrm>
            <a:custGeom>
              <a:avLst/>
              <a:gdLst>
                <a:gd name="T0" fmla="*/ 132343 w 132344"/>
                <a:gd name="T1" fmla="*/ 0 h 792879"/>
                <a:gd name="T2" fmla="*/ 132344 w 132344"/>
                <a:gd name="T3" fmla="*/ 0 h 792879"/>
                <a:gd name="T4" fmla="*/ 132344 w 132344"/>
                <a:gd name="T5" fmla="*/ 204710 h 792879"/>
                <a:gd name="T6" fmla="*/ 88233 w 132344"/>
                <a:gd name="T7" fmla="*/ 204710 h 792879"/>
                <a:gd name="T8" fmla="*/ 88233 w 132344"/>
                <a:gd name="T9" fmla="*/ 292943 h 792879"/>
                <a:gd name="T10" fmla="*/ 132344 w 132344"/>
                <a:gd name="T11" fmla="*/ 292943 h 792879"/>
                <a:gd name="T12" fmla="*/ 132344 w 132344"/>
                <a:gd name="T13" fmla="*/ 337054 h 792879"/>
                <a:gd name="T14" fmla="*/ 88233 w 132344"/>
                <a:gd name="T15" fmla="*/ 337054 h 792879"/>
                <a:gd name="T16" fmla="*/ 88233 w 132344"/>
                <a:gd name="T17" fmla="*/ 425272 h 792879"/>
                <a:gd name="T18" fmla="*/ 132344 w 132344"/>
                <a:gd name="T19" fmla="*/ 425272 h 792879"/>
                <a:gd name="T20" fmla="*/ 132344 w 132344"/>
                <a:gd name="T21" fmla="*/ 469382 h 792879"/>
                <a:gd name="T22" fmla="*/ 88233 w 132344"/>
                <a:gd name="T23" fmla="*/ 469382 h 792879"/>
                <a:gd name="T24" fmla="*/ 88233 w 132344"/>
                <a:gd name="T25" fmla="*/ 557604 h 792879"/>
                <a:gd name="T26" fmla="*/ 132344 w 132344"/>
                <a:gd name="T27" fmla="*/ 557604 h 792879"/>
                <a:gd name="T28" fmla="*/ 132344 w 132344"/>
                <a:gd name="T29" fmla="*/ 587020 h 792879"/>
                <a:gd name="T30" fmla="*/ 58818 w 132344"/>
                <a:gd name="T31" fmla="*/ 587020 h 792879"/>
                <a:gd name="T32" fmla="*/ 58818 w 132344"/>
                <a:gd name="T33" fmla="*/ 792879 h 792879"/>
                <a:gd name="T34" fmla="*/ 0 w 132344"/>
                <a:gd name="T35" fmla="*/ 792879 h 792879"/>
                <a:gd name="T36" fmla="*/ 0 w 132344"/>
                <a:gd name="T37" fmla="*/ 557604 h 792879"/>
                <a:gd name="T38" fmla="*/ 44111 w 132344"/>
                <a:gd name="T39" fmla="*/ 557604 h 792879"/>
                <a:gd name="T40" fmla="*/ 44111 w 132344"/>
                <a:gd name="T41" fmla="*/ 469382 h 792879"/>
                <a:gd name="T42" fmla="*/ 0 w 132344"/>
                <a:gd name="T43" fmla="*/ 469382 h 792879"/>
                <a:gd name="T44" fmla="*/ 0 w 132344"/>
                <a:gd name="T45" fmla="*/ 425272 h 792879"/>
                <a:gd name="T46" fmla="*/ 44111 w 132344"/>
                <a:gd name="T47" fmla="*/ 425272 h 792879"/>
                <a:gd name="T48" fmla="*/ 44111 w 132344"/>
                <a:gd name="T49" fmla="*/ 337054 h 792879"/>
                <a:gd name="T50" fmla="*/ 0 w 132344"/>
                <a:gd name="T51" fmla="*/ 337054 h 792879"/>
                <a:gd name="T52" fmla="*/ 0 w 132344"/>
                <a:gd name="T53" fmla="*/ 292943 h 792879"/>
                <a:gd name="T54" fmla="*/ 44111 w 132344"/>
                <a:gd name="T55" fmla="*/ 292943 h 792879"/>
                <a:gd name="T56" fmla="*/ 44111 w 132344"/>
                <a:gd name="T57" fmla="*/ 204710 h 792879"/>
                <a:gd name="T58" fmla="*/ 0 w 132344"/>
                <a:gd name="T59" fmla="*/ 204710 h 792879"/>
                <a:gd name="T60" fmla="*/ 0 w 132344"/>
                <a:gd name="T61" fmla="*/ 88575 h 792879"/>
                <a:gd name="T62" fmla="*/ 132343 w 132344"/>
                <a:gd name="T63" fmla="*/ 0 h 79287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2344"/>
                <a:gd name="T97" fmla="*/ 0 h 792879"/>
                <a:gd name="T98" fmla="*/ 132344 w 132344"/>
                <a:gd name="T99" fmla="*/ 792879 h 79287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2344" h="792879">
                  <a:moveTo>
                    <a:pt x="132343" y="0"/>
                  </a:moveTo>
                  <a:lnTo>
                    <a:pt x="132344" y="0"/>
                  </a:lnTo>
                  <a:lnTo>
                    <a:pt x="132344" y="204710"/>
                  </a:lnTo>
                  <a:lnTo>
                    <a:pt x="88233" y="204710"/>
                  </a:lnTo>
                  <a:lnTo>
                    <a:pt x="88233" y="292943"/>
                  </a:lnTo>
                  <a:lnTo>
                    <a:pt x="132344" y="292943"/>
                  </a:lnTo>
                  <a:lnTo>
                    <a:pt x="132344" y="337054"/>
                  </a:lnTo>
                  <a:lnTo>
                    <a:pt x="88233" y="337054"/>
                  </a:lnTo>
                  <a:lnTo>
                    <a:pt x="88233" y="425272"/>
                  </a:lnTo>
                  <a:lnTo>
                    <a:pt x="132344" y="425272"/>
                  </a:lnTo>
                  <a:lnTo>
                    <a:pt x="132344" y="469382"/>
                  </a:lnTo>
                  <a:lnTo>
                    <a:pt x="88233" y="469382"/>
                  </a:lnTo>
                  <a:lnTo>
                    <a:pt x="88233" y="557604"/>
                  </a:lnTo>
                  <a:lnTo>
                    <a:pt x="132344" y="557604"/>
                  </a:lnTo>
                  <a:lnTo>
                    <a:pt x="132344" y="587020"/>
                  </a:lnTo>
                  <a:lnTo>
                    <a:pt x="58818" y="587020"/>
                  </a:lnTo>
                  <a:lnTo>
                    <a:pt x="58818" y="792879"/>
                  </a:lnTo>
                  <a:lnTo>
                    <a:pt x="0" y="792879"/>
                  </a:lnTo>
                  <a:lnTo>
                    <a:pt x="0" y="557604"/>
                  </a:lnTo>
                  <a:lnTo>
                    <a:pt x="44111" y="557604"/>
                  </a:lnTo>
                  <a:lnTo>
                    <a:pt x="44111" y="469382"/>
                  </a:lnTo>
                  <a:lnTo>
                    <a:pt x="0" y="469382"/>
                  </a:lnTo>
                  <a:lnTo>
                    <a:pt x="0" y="425272"/>
                  </a:lnTo>
                  <a:lnTo>
                    <a:pt x="44111" y="425272"/>
                  </a:lnTo>
                  <a:lnTo>
                    <a:pt x="44111" y="337054"/>
                  </a:lnTo>
                  <a:lnTo>
                    <a:pt x="0" y="337054"/>
                  </a:lnTo>
                  <a:lnTo>
                    <a:pt x="0" y="292943"/>
                  </a:lnTo>
                  <a:lnTo>
                    <a:pt x="44111" y="292943"/>
                  </a:lnTo>
                  <a:lnTo>
                    <a:pt x="44111" y="204710"/>
                  </a:lnTo>
                  <a:lnTo>
                    <a:pt x="0" y="204710"/>
                  </a:lnTo>
                  <a:lnTo>
                    <a:pt x="0" y="88575"/>
                  </a:lnTo>
                  <a:lnTo>
                    <a:pt x="132343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0" name="Shape 360"/>
            <p:cNvSpPr>
              <a:spLocks/>
            </p:cNvSpPr>
            <p:nvPr/>
          </p:nvSpPr>
          <p:spPr bwMode="auto">
            <a:xfrm>
              <a:off x="539903" y="108378"/>
              <a:ext cx="132331" cy="792878"/>
            </a:xfrm>
            <a:custGeom>
              <a:avLst/>
              <a:gdLst>
                <a:gd name="T0" fmla="*/ 0 w 132331"/>
                <a:gd name="T1" fmla="*/ 0 h 792878"/>
                <a:gd name="T2" fmla="*/ 132331 w 132331"/>
                <a:gd name="T3" fmla="*/ 88566 h 792878"/>
                <a:gd name="T4" fmla="*/ 132331 w 132331"/>
                <a:gd name="T5" fmla="*/ 204710 h 792878"/>
                <a:gd name="T6" fmla="*/ 88215 w 132331"/>
                <a:gd name="T7" fmla="*/ 204710 h 792878"/>
                <a:gd name="T8" fmla="*/ 88215 w 132331"/>
                <a:gd name="T9" fmla="*/ 292943 h 792878"/>
                <a:gd name="T10" fmla="*/ 132331 w 132331"/>
                <a:gd name="T11" fmla="*/ 292943 h 792878"/>
                <a:gd name="T12" fmla="*/ 132331 w 132331"/>
                <a:gd name="T13" fmla="*/ 337054 h 792878"/>
                <a:gd name="T14" fmla="*/ 88215 w 132331"/>
                <a:gd name="T15" fmla="*/ 337054 h 792878"/>
                <a:gd name="T16" fmla="*/ 88215 w 132331"/>
                <a:gd name="T17" fmla="*/ 425272 h 792878"/>
                <a:gd name="T18" fmla="*/ 132331 w 132331"/>
                <a:gd name="T19" fmla="*/ 425272 h 792878"/>
                <a:gd name="T20" fmla="*/ 132331 w 132331"/>
                <a:gd name="T21" fmla="*/ 469381 h 792878"/>
                <a:gd name="T22" fmla="*/ 88215 w 132331"/>
                <a:gd name="T23" fmla="*/ 469381 h 792878"/>
                <a:gd name="T24" fmla="*/ 88215 w 132331"/>
                <a:gd name="T25" fmla="*/ 557603 h 792878"/>
                <a:gd name="T26" fmla="*/ 132331 w 132331"/>
                <a:gd name="T27" fmla="*/ 557603 h 792878"/>
                <a:gd name="T28" fmla="*/ 132331 w 132331"/>
                <a:gd name="T29" fmla="*/ 792878 h 792878"/>
                <a:gd name="T30" fmla="*/ 73516 w 132331"/>
                <a:gd name="T31" fmla="*/ 792878 h 792878"/>
                <a:gd name="T32" fmla="*/ 73516 w 132331"/>
                <a:gd name="T33" fmla="*/ 587019 h 792878"/>
                <a:gd name="T34" fmla="*/ 0 w 132331"/>
                <a:gd name="T35" fmla="*/ 587019 h 792878"/>
                <a:gd name="T36" fmla="*/ 0 w 132331"/>
                <a:gd name="T37" fmla="*/ 557603 h 792878"/>
                <a:gd name="T38" fmla="*/ 44110 w 132331"/>
                <a:gd name="T39" fmla="*/ 557603 h 792878"/>
                <a:gd name="T40" fmla="*/ 44110 w 132331"/>
                <a:gd name="T41" fmla="*/ 469381 h 792878"/>
                <a:gd name="T42" fmla="*/ 0 w 132331"/>
                <a:gd name="T43" fmla="*/ 469381 h 792878"/>
                <a:gd name="T44" fmla="*/ 0 w 132331"/>
                <a:gd name="T45" fmla="*/ 425272 h 792878"/>
                <a:gd name="T46" fmla="*/ 44110 w 132331"/>
                <a:gd name="T47" fmla="*/ 425272 h 792878"/>
                <a:gd name="T48" fmla="*/ 44110 w 132331"/>
                <a:gd name="T49" fmla="*/ 337054 h 792878"/>
                <a:gd name="T50" fmla="*/ 0 w 132331"/>
                <a:gd name="T51" fmla="*/ 337054 h 792878"/>
                <a:gd name="T52" fmla="*/ 0 w 132331"/>
                <a:gd name="T53" fmla="*/ 292943 h 792878"/>
                <a:gd name="T54" fmla="*/ 44110 w 132331"/>
                <a:gd name="T55" fmla="*/ 292943 h 792878"/>
                <a:gd name="T56" fmla="*/ 44110 w 132331"/>
                <a:gd name="T57" fmla="*/ 204710 h 792878"/>
                <a:gd name="T58" fmla="*/ 0 w 132331"/>
                <a:gd name="T59" fmla="*/ 204710 h 792878"/>
                <a:gd name="T60" fmla="*/ 0 w 132331"/>
                <a:gd name="T61" fmla="*/ 0 h 79287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331"/>
                <a:gd name="T94" fmla="*/ 0 h 792878"/>
                <a:gd name="T95" fmla="*/ 132331 w 132331"/>
                <a:gd name="T96" fmla="*/ 792878 h 79287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331" h="792878">
                  <a:moveTo>
                    <a:pt x="0" y="0"/>
                  </a:moveTo>
                  <a:lnTo>
                    <a:pt x="132331" y="88566"/>
                  </a:lnTo>
                  <a:lnTo>
                    <a:pt x="132331" y="204710"/>
                  </a:lnTo>
                  <a:lnTo>
                    <a:pt x="88215" y="204710"/>
                  </a:lnTo>
                  <a:lnTo>
                    <a:pt x="88215" y="292943"/>
                  </a:lnTo>
                  <a:lnTo>
                    <a:pt x="132331" y="292943"/>
                  </a:lnTo>
                  <a:lnTo>
                    <a:pt x="132331" y="337054"/>
                  </a:lnTo>
                  <a:lnTo>
                    <a:pt x="88215" y="337054"/>
                  </a:lnTo>
                  <a:lnTo>
                    <a:pt x="88215" y="425272"/>
                  </a:lnTo>
                  <a:lnTo>
                    <a:pt x="132331" y="425272"/>
                  </a:lnTo>
                  <a:lnTo>
                    <a:pt x="132331" y="469381"/>
                  </a:lnTo>
                  <a:lnTo>
                    <a:pt x="88215" y="469381"/>
                  </a:lnTo>
                  <a:lnTo>
                    <a:pt x="88215" y="557603"/>
                  </a:lnTo>
                  <a:lnTo>
                    <a:pt x="132331" y="557603"/>
                  </a:lnTo>
                  <a:lnTo>
                    <a:pt x="132331" y="792878"/>
                  </a:lnTo>
                  <a:lnTo>
                    <a:pt x="73516" y="792878"/>
                  </a:lnTo>
                  <a:lnTo>
                    <a:pt x="73516" y="587019"/>
                  </a:lnTo>
                  <a:lnTo>
                    <a:pt x="0" y="587019"/>
                  </a:lnTo>
                  <a:lnTo>
                    <a:pt x="0" y="557603"/>
                  </a:lnTo>
                  <a:lnTo>
                    <a:pt x="44110" y="557603"/>
                  </a:lnTo>
                  <a:lnTo>
                    <a:pt x="44110" y="469381"/>
                  </a:lnTo>
                  <a:lnTo>
                    <a:pt x="0" y="469381"/>
                  </a:lnTo>
                  <a:lnTo>
                    <a:pt x="0" y="425272"/>
                  </a:lnTo>
                  <a:lnTo>
                    <a:pt x="44110" y="425272"/>
                  </a:lnTo>
                  <a:lnTo>
                    <a:pt x="44110" y="337054"/>
                  </a:lnTo>
                  <a:lnTo>
                    <a:pt x="0" y="337054"/>
                  </a:lnTo>
                  <a:lnTo>
                    <a:pt x="0" y="292943"/>
                  </a:lnTo>
                  <a:lnTo>
                    <a:pt x="44110" y="292943"/>
                  </a:lnTo>
                  <a:lnTo>
                    <a:pt x="44110" y="204710"/>
                  </a:lnTo>
                  <a:lnTo>
                    <a:pt x="0" y="204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1" name="Shape 361"/>
            <p:cNvSpPr>
              <a:spLocks/>
            </p:cNvSpPr>
            <p:nvPr/>
          </p:nvSpPr>
          <p:spPr bwMode="auto">
            <a:xfrm>
              <a:off x="672234" y="196945"/>
              <a:ext cx="118239" cy="704312"/>
            </a:xfrm>
            <a:custGeom>
              <a:avLst/>
              <a:gdLst>
                <a:gd name="T0" fmla="*/ 0 w 118239"/>
                <a:gd name="T1" fmla="*/ 0 h 704312"/>
                <a:gd name="T2" fmla="*/ 118239 w 118239"/>
                <a:gd name="T3" fmla="*/ 79135 h 704312"/>
                <a:gd name="T4" fmla="*/ 118239 w 118239"/>
                <a:gd name="T5" fmla="*/ 704312 h 704312"/>
                <a:gd name="T6" fmla="*/ 0 w 118239"/>
                <a:gd name="T7" fmla="*/ 704312 h 704312"/>
                <a:gd name="T8" fmla="*/ 0 w 118239"/>
                <a:gd name="T9" fmla="*/ 469037 h 704312"/>
                <a:gd name="T10" fmla="*/ 44116 w 118239"/>
                <a:gd name="T11" fmla="*/ 469037 h 704312"/>
                <a:gd name="T12" fmla="*/ 44116 w 118239"/>
                <a:gd name="T13" fmla="*/ 380815 h 704312"/>
                <a:gd name="T14" fmla="*/ 0 w 118239"/>
                <a:gd name="T15" fmla="*/ 380815 h 704312"/>
                <a:gd name="T16" fmla="*/ 0 w 118239"/>
                <a:gd name="T17" fmla="*/ 336705 h 704312"/>
                <a:gd name="T18" fmla="*/ 44116 w 118239"/>
                <a:gd name="T19" fmla="*/ 336705 h 704312"/>
                <a:gd name="T20" fmla="*/ 44116 w 118239"/>
                <a:gd name="T21" fmla="*/ 248487 h 704312"/>
                <a:gd name="T22" fmla="*/ 0 w 118239"/>
                <a:gd name="T23" fmla="*/ 248487 h 704312"/>
                <a:gd name="T24" fmla="*/ 0 w 118239"/>
                <a:gd name="T25" fmla="*/ 204376 h 704312"/>
                <a:gd name="T26" fmla="*/ 44116 w 118239"/>
                <a:gd name="T27" fmla="*/ 204376 h 704312"/>
                <a:gd name="T28" fmla="*/ 44116 w 118239"/>
                <a:gd name="T29" fmla="*/ 116143 h 704312"/>
                <a:gd name="T30" fmla="*/ 0 w 118239"/>
                <a:gd name="T31" fmla="*/ 116143 h 704312"/>
                <a:gd name="T32" fmla="*/ 0 w 118239"/>
                <a:gd name="T33" fmla="*/ 0 h 7043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239"/>
                <a:gd name="T52" fmla="*/ 0 h 704312"/>
                <a:gd name="T53" fmla="*/ 118239 w 118239"/>
                <a:gd name="T54" fmla="*/ 704312 h 7043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239" h="704312">
                  <a:moveTo>
                    <a:pt x="0" y="0"/>
                  </a:moveTo>
                  <a:lnTo>
                    <a:pt x="118239" y="79135"/>
                  </a:lnTo>
                  <a:lnTo>
                    <a:pt x="118239" y="704312"/>
                  </a:lnTo>
                  <a:lnTo>
                    <a:pt x="0" y="704312"/>
                  </a:lnTo>
                  <a:lnTo>
                    <a:pt x="0" y="469037"/>
                  </a:lnTo>
                  <a:lnTo>
                    <a:pt x="44116" y="469037"/>
                  </a:lnTo>
                  <a:lnTo>
                    <a:pt x="44116" y="380815"/>
                  </a:lnTo>
                  <a:lnTo>
                    <a:pt x="0" y="380815"/>
                  </a:lnTo>
                  <a:lnTo>
                    <a:pt x="0" y="336705"/>
                  </a:lnTo>
                  <a:lnTo>
                    <a:pt x="44116" y="336705"/>
                  </a:lnTo>
                  <a:lnTo>
                    <a:pt x="44116" y="248487"/>
                  </a:lnTo>
                  <a:lnTo>
                    <a:pt x="0" y="248487"/>
                  </a:lnTo>
                  <a:lnTo>
                    <a:pt x="0" y="204376"/>
                  </a:lnTo>
                  <a:lnTo>
                    <a:pt x="44116" y="204376"/>
                  </a:lnTo>
                  <a:lnTo>
                    <a:pt x="44116" y="116143"/>
                  </a:lnTo>
                  <a:lnTo>
                    <a:pt x="0" y="116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2" name="Shape 362"/>
            <p:cNvSpPr>
              <a:spLocks/>
            </p:cNvSpPr>
            <p:nvPr/>
          </p:nvSpPr>
          <p:spPr bwMode="auto">
            <a:xfrm>
              <a:off x="190678" y="19008"/>
              <a:ext cx="698439" cy="232654"/>
            </a:xfrm>
            <a:custGeom>
              <a:avLst/>
              <a:gdLst>
                <a:gd name="T0" fmla="*/ 349225 w 698439"/>
                <a:gd name="T1" fmla="*/ 0 h 232654"/>
                <a:gd name="T2" fmla="*/ 698439 w 698439"/>
                <a:gd name="T3" fmla="*/ 232654 h 232654"/>
                <a:gd name="T4" fmla="*/ 616194 w 698439"/>
                <a:gd name="T5" fmla="*/ 232654 h 232654"/>
                <a:gd name="T6" fmla="*/ 357409 w 698439"/>
                <a:gd name="T7" fmla="*/ 59465 h 232654"/>
                <a:gd name="T8" fmla="*/ 341038 w 698439"/>
                <a:gd name="T9" fmla="*/ 59465 h 232654"/>
                <a:gd name="T10" fmla="*/ 82249 w 698439"/>
                <a:gd name="T11" fmla="*/ 232654 h 232654"/>
                <a:gd name="T12" fmla="*/ 0 w 698439"/>
                <a:gd name="T13" fmla="*/ 232654 h 232654"/>
                <a:gd name="T14" fmla="*/ 349225 w 698439"/>
                <a:gd name="T15" fmla="*/ 0 h 2326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8439"/>
                <a:gd name="T25" fmla="*/ 0 h 232654"/>
                <a:gd name="T26" fmla="*/ 698439 w 698439"/>
                <a:gd name="T27" fmla="*/ 232654 h 2326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8439" h="232654">
                  <a:moveTo>
                    <a:pt x="349225" y="0"/>
                  </a:moveTo>
                  <a:lnTo>
                    <a:pt x="698439" y="232654"/>
                  </a:lnTo>
                  <a:lnTo>
                    <a:pt x="616194" y="232654"/>
                  </a:lnTo>
                  <a:lnTo>
                    <a:pt x="357409" y="59465"/>
                  </a:lnTo>
                  <a:lnTo>
                    <a:pt x="341038" y="59465"/>
                  </a:lnTo>
                  <a:lnTo>
                    <a:pt x="82249" y="232654"/>
                  </a:lnTo>
                  <a:lnTo>
                    <a:pt x="0" y="232654"/>
                  </a:lnTo>
                  <a:lnTo>
                    <a:pt x="349225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3" name="Shape 363"/>
            <p:cNvSpPr>
              <a:spLocks/>
            </p:cNvSpPr>
            <p:nvPr/>
          </p:nvSpPr>
          <p:spPr bwMode="auto">
            <a:xfrm>
              <a:off x="831988" y="531206"/>
              <a:ext cx="112733" cy="370051"/>
            </a:xfrm>
            <a:custGeom>
              <a:avLst/>
              <a:gdLst>
                <a:gd name="T0" fmla="*/ 0 w 112733"/>
                <a:gd name="T1" fmla="*/ 0 h 370051"/>
                <a:gd name="T2" fmla="*/ 112733 w 112733"/>
                <a:gd name="T3" fmla="*/ 0 h 370051"/>
                <a:gd name="T4" fmla="*/ 112733 w 112733"/>
                <a:gd name="T5" fmla="*/ 46554 h 370051"/>
                <a:gd name="T6" fmla="*/ 68627 w 112733"/>
                <a:gd name="T7" fmla="*/ 46554 h 370051"/>
                <a:gd name="T8" fmla="*/ 68627 w 112733"/>
                <a:gd name="T9" fmla="*/ 134776 h 370051"/>
                <a:gd name="T10" fmla="*/ 112733 w 112733"/>
                <a:gd name="T11" fmla="*/ 134776 h 370051"/>
                <a:gd name="T12" fmla="*/ 112733 w 112733"/>
                <a:gd name="T13" fmla="*/ 177376 h 370051"/>
                <a:gd name="T14" fmla="*/ 68627 w 112733"/>
                <a:gd name="T15" fmla="*/ 177376 h 370051"/>
                <a:gd name="T16" fmla="*/ 68627 w 112733"/>
                <a:gd name="T17" fmla="*/ 265596 h 370051"/>
                <a:gd name="T18" fmla="*/ 112733 w 112733"/>
                <a:gd name="T19" fmla="*/ 265596 h 370051"/>
                <a:gd name="T20" fmla="*/ 112733 w 112733"/>
                <a:gd name="T21" fmla="*/ 370051 h 370051"/>
                <a:gd name="T22" fmla="*/ 0 w 112733"/>
                <a:gd name="T23" fmla="*/ 370051 h 370051"/>
                <a:gd name="T24" fmla="*/ 0 w 112733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33"/>
                <a:gd name="T40" fmla="*/ 0 h 370051"/>
                <a:gd name="T41" fmla="*/ 112733 w 112733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33" h="370051">
                  <a:moveTo>
                    <a:pt x="0" y="0"/>
                  </a:moveTo>
                  <a:lnTo>
                    <a:pt x="112733" y="0"/>
                  </a:lnTo>
                  <a:lnTo>
                    <a:pt x="112733" y="46554"/>
                  </a:lnTo>
                  <a:lnTo>
                    <a:pt x="68627" y="46554"/>
                  </a:lnTo>
                  <a:lnTo>
                    <a:pt x="68627" y="134776"/>
                  </a:lnTo>
                  <a:lnTo>
                    <a:pt x="112733" y="134776"/>
                  </a:lnTo>
                  <a:lnTo>
                    <a:pt x="112733" y="177376"/>
                  </a:lnTo>
                  <a:lnTo>
                    <a:pt x="68627" y="177376"/>
                  </a:lnTo>
                  <a:lnTo>
                    <a:pt x="68627" y="265596"/>
                  </a:lnTo>
                  <a:lnTo>
                    <a:pt x="112733" y="265596"/>
                  </a:lnTo>
                  <a:lnTo>
                    <a:pt x="112733" y="370051"/>
                  </a:lnTo>
                  <a:lnTo>
                    <a:pt x="0" y="370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4" name="Shape 364"/>
            <p:cNvSpPr>
              <a:spLocks/>
            </p:cNvSpPr>
            <p:nvPr/>
          </p:nvSpPr>
          <p:spPr bwMode="auto">
            <a:xfrm>
              <a:off x="944721" y="531206"/>
              <a:ext cx="112721" cy="370051"/>
            </a:xfrm>
            <a:custGeom>
              <a:avLst/>
              <a:gdLst>
                <a:gd name="T0" fmla="*/ 0 w 112721"/>
                <a:gd name="T1" fmla="*/ 0 h 370051"/>
                <a:gd name="T2" fmla="*/ 112721 w 112721"/>
                <a:gd name="T3" fmla="*/ 0 h 370051"/>
                <a:gd name="T4" fmla="*/ 112721 w 112721"/>
                <a:gd name="T5" fmla="*/ 370051 h 370051"/>
                <a:gd name="T6" fmla="*/ 0 w 112721"/>
                <a:gd name="T7" fmla="*/ 370051 h 370051"/>
                <a:gd name="T8" fmla="*/ 0 w 112721"/>
                <a:gd name="T9" fmla="*/ 265596 h 370051"/>
                <a:gd name="T10" fmla="*/ 44106 w 112721"/>
                <a:gd name="T11" fmla="*/ 265596 h 370051"/>
                <a:gd name="T12" fmla="*/ 44106 w 112721"/>
                <a:gd name="T13" fmla="*/ 177376 h 370051"/>
                <a:gd name="T14" fmla="*/ 0 w 112721"/>
                <a:gd name="T15" fmla="*/ 177376 h 370051"/>
                <a:gd name="T16" fmla="*/ 0 w 112721"/>
                <a:gd name="T17" fmla="*/ 134776 h 370051"/>
                <a:gd name="T18" fmla="*/ 44106 w 112721"/>
                <a:gd name="T19" fmla="*/ 134776 h 370051"/>
                <a:gd name="T20" fmla="*/ 44106 w 112721"/>
                <a:gd name="T21" fmla="*/ 46554 h 370051"/>
                <a:gd name="T22" fmla="*/ 0 w 112721"/>
                <a:gd name="T23" fmla="*/ 46554 h 370051"/>
                <a:gd name="T24" fmla="*/ 0 w 112721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21"/>
                <a:gd name="T40" fmla="*/ 0 h 370051"/>
                <a:gd name="T41" fmla="*/ 112721 w 112721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21" h="370051">
                  <a:moveTo>
                    <a:pt x="0" y="0"/>
                  </a:moveTo>
                  <a:lnTo>
                    <a:pt x="112721" y="0"/>
                  </a:lnTo>
                  <a:lnTo>
                    <a:pt x="112721" y="370051"/>
                  </a:lnTo>
                  <a:lnTo>
                    <a:pt x="0" y="370051"/>
                  </a:lnTo>
                  <a:lnTo>
                    <a:pt x="0" y="265596"/>
                  </a:lnTo>
                  <a:lnTo>
                    <a:pt x="44106" y="265596"/>
                  </a:lnTo>
                  <a:lnTo>
                    <a:pt x="44106" y="177376"/>
                  </a:lnTo>
                  <a:lnTo>
                    <a:pt x="0" y="177376"/>
                  </a:lnTo>
                  <a:lnTo>
                    <a:pt x="0" y="134776"/>
                  </a:lnTo>
                  <a:lnTo>
                    <a:pt x="44106" y="134776"/>
                  </a:lnTo>
                  <a:lnTo>
                    <a:pt x="44106" y="46554"/>
                  </a:lnTo>
                  <a:lnTo>
                    <a:pt x="0" y="46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5" name="Shape 74074"/>
            <p:cNvSpPr>
              <a:spLocks/>
            </p:cNvSpPr>
            <p:nvPr/>
          </p:nvSpPr>
          <p:spPr bwMode="auto">
            <a:xfrm>
              <a:off x="831988" y="475409"/>
              <a:ext cx="247512" cy="26390"/>
            </a:xfrm>
            <a:custGeom>
              <a:avLst/>
              <a:gdLst>
                <a:gd name="T0" fmla="*/ 0 w 247512"/>
                <a:gd name="T1" fmla="*/ 0 h 26390"/>
                <a:gd name="T2" fmla="*/ 247512 w 247512"/>
                <a:gd name="T3" fmla="*/ 0 h 26390"/>
                <a:gd name="T4" fmla="*/ 247512 w 247512"/>
                <a:gd name="T5" fmla="*/ 26390 h 26390"/>
                <a:gd name="T6" fmla="*/ 0 w 247512"/>
                <a:gd name="T7" fmla="*/ 26390 h 26390"/>
                <a:gd name="T8" fmla="*/ 0 w 247512"/>
                <a:gd name="T9" fmla="*/ 0 h 26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512"/>
                <a:gd name="T16" fmla="*/ 0 h 26390"/>
                <a:gd name="T17" fmla="*/ 247512 w 247512"/>
                <a:gd name="T18" fmla="*/ 26390 h 26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512" h="26390">
                  <a:moveTo>
                    <a:pt x="0" y="0"/>
                  </a:moveTo>
                  <a:lnTo>
                    <a:pt x="247512" y="0"/>
                  </a:lnTo>
                  <a:lnTo>
                    <a:pt x="247512" y="26390"/>
                  </a:lnTo>
                  <a:lnTo>
                    <a:pt x="0" y="26390"/>
                  </a:lnTo>
                  <a:lnTo>
                    <a:pt x="0" y="0"/>
                  </a:lnTo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6" name="Shape 366"/>
            <p:cNvSpPr>
              <a:spLocks/>
            </p:cNvSpPr>
            <p:nvPr/>
          </p:nvSpPr>
          <p:spPr bwMode="auto">
            <a:xfrm>
              <a:off x="22050" y="531206"/>
              <a:ext cx="112729" cy="370051"/>
            </a:xfrm>
            <a:custGeom>
              <a:avLst/>
              <a:gdLst>
                <a:gd name="T0" fmla="*/ 0 w 112729"/>
                <a:gd name="T1" fmla="*/ 0 h 370051"/>
                <a:gd name="T2" fmla="*/ 112729 w 112729"/>
                <a:gd name="T3" fmla="*/ 0 h 370051"/>
                <a:gd name="T4" fmla="*/ 112729 w 112729"/>
                <a:gd name="T5" fmla="*/ 46554 h 370051"/>
                <a:gd name="T6" fmla="*/ 68617 w 112729"/>
                <a:gd name="T7" fmla="*/ 46554 h 370051"/>
                <a:gd name="T8" fmla="*/ 68617 w 112729"/>
                <a:gd name="T9" fmla="*/ 134776 h 370051"/>
                <a:gd name="T10" fmla="*/ 112729 w 112729"/>
                <a:gd name="T11" fmla="*/ 134776 h 370051"/>
                <a:gd name="T12" fmla="*/ 112729 w 112729"/>
                <a:gd name="T13" fmla="*/ 177376 h 370051"/>
                <a:gd name="T14" fmla="*/ 68617 w 112729"/>
                <a:gd name="T15" fmla="*/ 177376 h 370051"/>
                <a:gd name="T16" fmla="*/ 68617 w 112729"/>
                <a:gd name="T17" fmla="*/ 265596 h 370051"/>
                <a:gd name="T18" fmla="*/ 112729 w 112729"/>
                <a:gd name="T19" fmla="*/ 265596 h 370051"/>
                <a:gd name="T20" fmla="*/ 112729 w 112729"/>
                <a:gd name="T21" fmla="*/ 370051 h 370051"/>
                <a:gd name="T22" fmla="*/ 0 w 112729"/>
                <a:gd name="T23" fmla="*/ 370051 h 370051"/>
                <a:gd name="T24" fmla="*/ 0 w 112729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29"/>
                <a:gd name="T40" fmla="*/ 0 h 370051"/>
                <a:gd name="T41" fmla="*/ 112729 w 112729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29" h="370051">
                  <a:moveTo>
                    <a:pt x="0" y="0"/>
                  </a:moveTo>
                  <a:lnTo>
                    <a:pt x="112729" y="0"/>
                  </a:lnTo>
                  <a:lnTo>
                    <a:pt x="112729" y="46554"/>
                  </a:lnTo>
                  <a:lnTo>
                    <a:pt x="68617" y="46554"/>
                  </a:lnTo>
                  <a:lnTo>
                    <a:pt x="68617" y="134776"/>
                  </a:lnTo>
                  <a:lnTo>
                    <a:pt x="112729" y="134776"/>
                  </a:lnTo>
                  <a:lnTo>
                    <a:pt x="112729" y="177376"/>
                  </a:lnTo>
                  <a:lnTo>
                    <a:pt x="68617" y="177376"/>
                  </a:lnTo>
                  <a:lnTo>
                    <a:pt x="68617" y="265596"/>
                  </a:lnTo>
                  <a:lnTo>
                    <a:pt x="112729" y="265596"/>
                  </a:lnTo>
                  <a:lnTo>
                    <a:pt x="112729" y="370051"/>
                  </a:lnTo>
                  <a:lnTo>
                    <a:pt x="0" y="370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7" name="Shape 367"/>
            <p:cNvSpPr>
              <a:spLocks/>
            </p:cNvSpPr>
            <p:nvPr/>
          </p:nvSpPr>
          <p:spPr bwMode="auto">
            <a:xfrm>
              <a:off x="134779" y="531206"/>
              <a:ext cx="112733" cy="370051"/>
            </a:xfrm>
            <a:custGeom>
              <a:avLst/>
              <a:gdLst>
                <a:gd name="T0" fmla="*/ 0 w 112733"/>
                <a:gd name="T1" fmla="*/ 0 h 370051"/>
                <a:gd name="T2" fmla="*/ 112733 w 112733"/>
                <a:gd name="T3" fmla="*/ 0 h 370051"/>
                <a:gd name="T4" fmla="*/ 112733 w 112733"/>
                <a:gd name="T5" fmla="*/ 370051 h 370051"/>
                <a:gd name="T6" fmla="*/ 0 w 112733"/>
                <a:gd name="T7" fmla="*/ 370051 h 370051"/>
                <a:gd name="T8" fmla="*/ 0 w 112733"/>
                <a:gd name="T9" fmla="*/ 265596 h 370051"/>
                <a:gd name="T10" fmla="*/ 44112 w 112733"/>
                <a:gd name="T11" fmla="*/ 265596 h 370051"/>
                <a:gd name="T12" fmla="*/ 44112 w 112733"/>
                <a:gd name="T13" fmla="*/ 177376 h 370051"/>
                <a:gd name="T14" fmla="*/ 0 w 112733"/>
                <a:gd name="T15" fmla="*/ 177376 h 370051"/>
                <a:gd name="T16" fmla="*/ 0 w 112733"/>
                <a:gd name="T17" fmla="*/ 134776 h 370051"/>
                <a:gd name="T18" fmla="*/ 44112 w 112733"/>
                <a:gd name="T19" fmla="*/ 134776 h 370051"/>
                <a:gd name="T20" fmla="*/ 44112 w 112733"/>
                <a:gd name="T21" fmla="*/ 46554 h 370051"/>
                <a:gd name="T22" fmla="*/ 0 w 112733"/>
                <a:gd name="T23" fmla="*/ 46554 h 370051"/>
                <a:gd name="T24" fmla="*/ 0 w 112733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33"/>
                <a:gd name="T40" fmla="*/ 0 h 370051"/>
                <a:gd name="T41" fmla="*/ 112733 w 112733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33" h="370051">
                  <a:moveTo>
                    <a:pt x="0" y="0"/>
                  </a:moveTo>
                  <a:lnTo>
                    <a:pt x="112733" y="0"/>
                  </a:lnTo>
                  <a:lnTo>
                    <a:pt x="112733" y="370051"/>
                  </a:lnTo>
                  <a:lnTo>
                    <a:pt x="0" y="370051"/>
                  </a:lnTo>
                  <a:lnTo>
                    <a:pt x="0" y="265596"/>
                  </a:lnTo>
                  <a:lnTo>
                    <a:pt x="44112" y="265596"/>
                  </a:lnTo>
                  <a:lnTo>
                    <a:pt x="44112" y="177376"/>
                  </a:lnTo>
                  <a:lnTo>
                    <a:pt x="0" y="177376"/>
                  </a:lnTo>
                  <a:lnTo>
                    <a:pt x="0" y="134776"/>
                  </a:lnTo>
                  <a:lnTo>
                    <a:pt x="44112" y="134776"/>
                  </a:lnTo>
                  <a:lnTo>
                    <a:pt x="44112" y="46554"/>
                  </a:lnTo>
                  <a:lnTo>
                    <a:pt x="0" y="46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8" name="Shape 74075"/>
            <p:cNvSpPr>
              <a:spLocks/>
            </p:cNvSpPr>
            <p:nvPr/>
          </p:nvSpPr>
          <p:spPr bwMode="auto">
            <a:xfrm>
              <a:off x="0" y="475409"/>
              <a:ext cx="247512" cy="26390"/>
            </a:xfrm>
            <a:custGeom>
              <a:avLst/>
              <a:gdLst>
                <a:gd name="T0" fmla="*/ 0 w 247512"/>
                <a:gd name="T1" fmla="*/ 0 h 26390"/>
                <a:gd name="T2" fmla="*/ 247512 w 247512"/>
                <a:gd name="T3" fmla="*/ 0 h 26390"/>
                <a:gd name="T4" fmla="*/ 247512 w 247512"/>
                <a:gd name="T5" fmla="*/ 26390 h 26390"/>
                <a:gd name="T6" fmla="*/ 0 w 247512"/>
                <a:gd name="T7" fmla="*/ 26390 h 26390"/>
                <a:gd name="T8" fmla="*/ 0 w 247512"/>
                <a:gd name="T9" fmla="*/ 0 h 26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512"/>
                <a:gd name="T16" fmla="*/ 0 h 26390"/>
                <a:gd name="T17" fmla="*/ 247512 w 247512"/>
                <a:gd name="T18" fmla="*/ 26390 h 26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512" h="26390">
                  <a:moveTo>
                    <a:pt x="0" y="0"/>
                  </a:moveTo>
                  <a:lnTo>
                    <a:pt x="247512" y="0"/>
                  </a:lnTo>
                  <a:lnTo>
                    <a:pt x="247512" y="26390"/>
                  </a:lnTo>
                  <a:lnTo>
                    <a:pt x="0" y="26390"/>
                  </a:lnTo>
                  <a:lnTo>
                    <a:pt x="0" y="0"/>
                  </a:lnTo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29" name="Shape 369"/>
            <p:cNvSpPr>
              <a:spLocks/>
            </p:cNvSpPr>
            <p:nvPr/>
          </p:nvSpPr>
          <p:spPr bwMode="auto">
            <a:xfrm>
              <a:off x="2098332" y="42123"/>
              <a:ext cx="153001" cy="153001"/>
            </a:xfrm>
            <a:custGeom>
              <a:avLst/>
              <a:gdLst>
                <a:gd name="T0" fmla="*/ 76339 w 153001"/>
                <a:gd name="T1" fmla="*/ 0 h 153001"/>
                <a:gd name="T2" fmla="*/ 76659 w 153001"/>
                <a:gd name="T3" fmla="*/ 0 h 153001"/>
                <a:gd name="T4" fmla="*/ 153001 w 153001"/>
                <a:gd name="T5" fmla="*/ 76500 h 153001"/>
                <a:gd name="T6" fmla="*/ 76500 w 153001"/>
                <a:gd name="T7" fmla="*/ 153001 h 153001"/>
                <a:gd name="T8" fmla="*/ 0 w 153001"/>
                <a:gd name="T9" fmla="*/ 76500 h 153001"/>
                <a:gd name="T10" fmla="*/ 76339 w 153001"/>
                <a:gd name="T11" fmla="*/ 0 h 1530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001"/>
                <a:gd name="T19" fmla="*/ 0 h 153001"/>
                <a:gd name="T20" fmla="*/ 153001 w 153001"/>
                <a:gd name="T21" fmla="*/ 153001 h 1530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001" h="153001">
                  <a:moveTo>
                    <a:pt x="76339" y="0"/>
                  </a:moveTo>
                  <a:lnTo>
                    <a:pt x="76659" y="0"/>
                  </a:lnTo>
                  <a:cubicBezTo>
                    <a:pt x="118837" y="90"/>
                    <a:pt x="153001" y="34305"/>
                    <a:pt x="153001" y="76500"/>
                  </a:cubicBezTo>
                  <a:cubicBezTo>
                    <a:pt x="153001" y="118750"/>
                    <a:pt x="118750" y="153001"/>
                    <a:pt x="76500" y="153001"/>
                  </a:cubicBezTo>
                  <a:cubicBezTo>
                    <a:pt x="34251" y="153001"/>
                    <a:pt x="0" y="118750"/>
                    <a:pt x="0" y="76500"/>
                  </a:cubicBezTo>
                  <a:cubicBezTo>
                    <a:pt x="0" y="34305"/>
                    <a:pt x="34164" y="90"/>
                    <a:pt x="76339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0" name="Shape 370"/>
            <p:cNvSpPr>
              <a:spLocks/>
            </p:cNvSpPr>
            <p:nvPr/>
          </p:nvSpPr>
          <p:spPr bwMode="auto">
            <a:xfrm>
              <a:off x="2343733" y="297490"/>
              <a:ext cx="119773" cy="119771"/>
            </a:xfrm>
            <a:custGeom>
              <a:avLst/>
              <a:gdLst>
                <a:gd name="T0" fmla="*/ 59887 w 119773"/>
                <a:gd name="T1" fmla="*/ 0 h 119771"/>
                <a:gd name="T2" fmla="*/ 92960 w 119773"/>
                <a:gd name="T3" fmla="*/ 0 h 119771"/>
                <a:gd name="T4" fmla="*/ 119773 w 119773"/>
                <a:gd name="T5" fmla="*/ 26812 h 119771"/>
                <a:gd name="T6" fmla="*/ 119773 w 119773"/>
                <a:gd name="T7" fmla="*/ 59885 h 119771"/>
                <a:gd name="T8" fmla="*/ 119773 w 119773"/>
                <a:gd name="T9" fmla="*/ 92959 h 119771"/>
                <a:gd name="T10" fmla="*/ 92960 w 119773"/>
                <a:gd name="T11" fmla="*/ 119771 h 119771"/>
                <a:gd name="T12" fmla="*/ 59887 w 119773"/>
                <a:gd name="T13" fmla="*/ 119771 h 119771"/>
                <a:gd name="T14" fmla="*/ 26813 w 119773"/>
                <a:gd name="T15" fmla="*/ 119771 h 119771"/>
                <a:gd name="T16" fmla="*/ 0 w 119773"/>
                <a:gd name="T17" fmla="*/ 92959 h 119771"/>
                <a:gd name="T18" fmla="*/ 0 w 119773"/>
                <a:gd name="T19" fmla="*/ 59885 h 119771"/>
                <a:gd name="T20" fmla="*/ 0 w 119773"/>
                <a:gd name="T21" fmla="*/ 26812 h 119771"/>
                <a:gd name="T22" fmla="*/ 26813 w 119773"/>
                <a:gd name="T23" fmla="*/ 0 h 119771"/>
                <a:gd name="T24" fmla="*/ 59887 w 119773"/>
                <a:gd name="T25" fmla="*/ 0 h 1197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9773"/>
                <a:gd name="T40" fmla="*/ 0 h 119771"/>
                <a:gd name="T41" fmla="*/ 119773 w 119773"/>
                <a:gd name="T42" fmla="*/ 119771 h 1197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9773" h="119771">
                  <a:moveTo>
                    <a:pt x="59887" y="0"/>
                  </a:moveTo>
                  <a:cubicBezTo>
                    <a:pt x="92960" y="0"/>
                    <a:pt x="119773" y="26812"/>
                    <a:pt x="119773" y="59885"/>
                  </a:cubicBezTo>
                  <a:cubicBezTo>
                    <a:pt x="119773" y="92959"/>
                    <a:pt x="92960" y="119771"/>
                    <a:pt x="59887" y="119771"/>
                  </a:cubicBezTo>
                  <a:cubicBezTo>
                    <a:pt x="26813" y="119771"/>
                    <a:pt x="0" y="92959"/>
                    <a:pt x="0" y="59885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1" name="Shape 371"/>
            <p:cNvSpPr>
              <a:spLocks/>
            </p:cNvSpPr>
            <p:nvPr/>
          </p:nvSpPr>
          <p:spPr bwMode="auto">
            <a:xfrm>
              <a:off x="2200800" y="257906"/>
              <a:ext cx="393375" cy="646756"/>
            </a:xfrm>
            <a:custGeom>
              <a:avLst/>
              <a:gdLst>
                <a:gd name="T0" fmla="*/ 30915 w 393375"/>
                <a:gd name="T1" fmla="*/ 901 h 646756"/>
                <a:gd name="T2" fmla="*/ 46817 w 393375"/>
                <a:gd name="T3" fmla="*/ 10406 h 646756"/>
                <a:gd name="T4" fmla="*/ 171792 w 393375"/>
                <a:gd name="T5" fmla="*/ 178436 h 646756"/>
                <a:gd name="T6" fmla="*/ 236386 w 393375"/>
                <a:gd name="T7" fmla="*/ 178436 h 646756"/>
                <a:gd name="T8" fmla="*/ 350463 w 393375"/>
                <a:gd name="T9" fmla="*/ 39602 h 646756"/>
                <a:gd name="T10" fmla="*/ 384529 w 393375"/>
                <a:gd name="T11" fmla="*/ 36264 h 646756"/>
                <a:gd name="T12" fmla="*/ 393365 w 393375"/>
                <a:gd name="T13" fmla="*/ 54927 h 646756"/>
                <a:gd name="T14" fmla="*/ 387863 w 393375"/>
                <a:gd name="T15" fmla="*/ 70331 h 646756"/>
                <a:gd name="T16" fmla="*/ 267184 w 393375"/>
                <a:gd name="T17" fmla="*/ 217197 h 646756"/>
                <a:gd name="T18" fmla="*/ 267184 w 393375"/>
                <a:gd name="T19" fmla="*/ 377897 h 646756"/>
                <a:gd name="T20" fmla="*/ 336384 w 393375"/>
                <a:gd name="T21" fmla="*/ 605864 h 646756"/>
                <a:gd name="T22" fmla="*/ 317030 w 393375"/>
                <a:gd name="T23" fmla="*/ 642087 h 646756"/>
                <a:gd name="T24" fmla="*/ 280803 w 393375"/>
                <a:gd name="T25" fmla="*/ 622737 h 646756"/>
                <a:gd name="T26" fmla="*/ 216334 w 393375"/>
                <a:gd name="T27" fmla="*/ 410362 h 646756"/>
                <a:gd name="T28" fmla="*/ 193841 w 393375"/>
                <a:gd name="T29" fmla="*/ 410362 h 646756"/>
                <a:gd name="T30" fmla="*/ 172908 w 393375"/>
                <a:gd name="T31" fmla="*/ 617226 h 646756"/>
                <a:gd name="T32" fmla="*/ 141091 w 393375"/>
                <a:gd name="T33" fmla="*/ 643192 h 646756"/>
                <a:gd name="T34" fmla="*/ 115120 w 393375"/>
                <a:gd name="T35" fmla="*/ 611375 h 646756"/>
                <a:gd name="T36" fmla="*/ 138989 w 393375"/>
                <a:gd name="T37" fmla="*/ 376752 h 646756"/>
                <a:gd name="T38" fmla="*/ 138989 w 393375"/>
                <a:gd name="T39" fmla="*/ 215440 h 646756"/>
                <a:gd name="T40" fmla="*/ 7977 w 393375"/>
                <a:gd name="T41" fmla="*/ 39288 h 646756"/>
                <a:gd name="T42" fmla="*/ 12953 w 393375"/>
                <a:gd name="T43" fmla="*/ 5427 h 646756"/>
                <a:gd name="T44" fmla="*/ 30915 w 393375"/>
                <a:gd name="T45" fmla="*/ 901 h 6467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93375"/>
                <a:gd name="T70" fmla="*/ 0 h 646756"/>
                <a:gd name="T71" fmla="*/ 393375 w 393375"/>
                <a:gd name="T72" fmla="*/ 646756 h 6467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93375" h="646756">
                  <a:moveTo>
                    <a:pt x="30915" y="901"/>
                  </a:moveTo>
                  <a:cubicBezTo>
                    <a:pt x="37043" y="1801"/>
                    <a:pt x="42829" y="5040"/>
                    <a:pt x="46817" y="10406"/>
                  </a:cubicBezTo>
                  <a:lnTo>
                    <a:pt x="171792" y="178436"/>
                  </a:lnTo>
                  <a:cubicBezTo>
                    <a:pt x="178487" y="178436"/>
                    <a:pt x="229301" y="178436"/>
                    <a:pt x="236386" y="178436"/>
                  </a:cubicBezTo>
                  <a:lnTo>
                    <a:pt x="350463" y="39602"/>
                  </a:lnTo>
                  <a:cubicBezTo>
                    <a:pt x="358947" y="29277"/>
                    <a:pt x="374198" y="27783"/>
                    <a:pt x="384529" y="36264"/>
                  </a:cubicBezTo>
                  <a:cubicBezTo>
                    <a:pt x="390337" y="41038"/>
                    <a:pt x="393349" y="47953"/>
                    <a:pt x="393365" y="54927"/>
                  </a:cubicBezTo>
                  <a:cubicBezTo>
                    <a:pt x="393375" y="60352"/>
                    <a:pt x="391575" y="65813"/>
                    <a:pt x="387863" y="70331"/>
                  </a:cubicBezTo>
                  <a:lnTo>
                    <a:pt x="267184" y="217197"/>
                  </a:lnTo>
                  <a:lnTo>
                    <a:pt x="267184" y="377897"/>
                  </a:lnTo>
                  <a:lnTo>
                    <a:pt x="336384" y="605864"/>
                  </a:lnTo>
                  <a:cubicBezTo>
                    <a:pt x="341042" y="621213"/>
                    <a:pt x="332377" y="637429"/>
                    <a:pt x="317030" y="642087"/>
                  </a:cubicBezTo>
                  <a:cubicBezTo>
                    <a:pt x="301647" y="646756"/>
                    <a:pt x="285454" y="638051"/>
                    <a:pt x="280803" y="622737"/>
                  </a:cubicBezTo>
                  <a:lnTo>
                    <a:pt x="216334" y="410362"/>
                  </a:lnTo>
                  <a:lnTo>
                    <a:pt x="193841" y="410362"/>
                  </a:lnTo>
                  <a:lnTo>
                    <a:pt x="172908" y="617226"/>
                  </a:lnTo>
                  <a:cubicBezTo>
                    <a:pt x="171295" y="633181"/>
                    <a:pt x="157049" y="644809"/>
                    <a:pt x="141091" y="643192"/>
                  </a:cubicBezTo>
                  <a:cubicBezTo>
                    <a:pt x="125136" y="641579"/>
                    <a:pt x="113504" y="627334"/>
                    <a:pt x="115120" y="611375"/>
                  </a:cubicBezTo>
                  <a:cubicBezTo>
                    <a:pt x="140331" y="362234"/>
                    <a:pt x="138581" y="378923"/>
                    <a:pt x="138989" y="376752"/>
                  </a:cubicBezTo>
                  <a:lnTo>
                    <a:pt x="138989" y="215440"/>
                  </a:lnTo>
                  <a:lnTo>
                    <a:pt x="7977" y="39288"/>
                  </a:lnTo>
                  <a:cubicBezTo>
                    <a:pt x="0" y="28560"/>
                    <a:pt x="2228" y="13401"/>
                    <a:pt x="12953" y="5427"/>
                  </a:cubicBezTo>
                  <a:cubicBezTo>
                    <a:pt x="18315" y="1438"/>
                    <a:pt x="24786" y="0"/>
                    <a:pt x="30915" y="901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2" name="Shape 372"/>
            <p:cNvSpPr>
              <a:spLocks/>
            </p:cNvSpPr>
            <p:nvPr/>
          </p:nvSpPr>
          <p:spPr bwMode="auto">
            <a:xfrm>
              <a:off x="1886144" y="297490"/>
              <a:ext cx="119772" cy="119771"/>
            </a:xfrm>
            <a:custGeom>
              <a:avLst/>
              <a:gdLst>
                <a:gd name="T0" fmla="*/ 59887 w 119772"/>
                <a:gd name="T1" fmla="*/ 0 h 119771"/>
                <a:gd name="T2" fmla="*/ 92959 w 119772"/>
                <a:gd name="T3" fmla="*/ 0 h 119771"/>
                <a:gd name="T4" fmla="*/ 119772 w 119772"/>
                <a:gd name="T5" fmla="*/ 26812 h 119771"/>
                <a:gd name="T6" fmla="*/ 119772 w 119772"/>
                <a:gd name="T7" fmla="*/ 59885 h 119771"/>
                <a:gd name="T8" fmla="*/ 119772 w 119772"/>
                <a:gd name="T9" fmla="*/ 92959 h 119771"/>
                <a:gd name="T10" fmla="*/ 92959 w 119772"/>
                <a:gd name="T11" fmla="*/ 119771 h 119771"/>
                <a:gd name="T12" fmla="*/ 59887 w 119772"/>
                <a:gd name="T13" fmla="*/ 119771 h 119771"/>
                <a:gd name="T14" fmla="*/ 26813 w 119772"/>
                <a:gd name="T15" fmla="*/ 119771 h 119771"/>
                <a:gd name="T16" fmla="*/ 0 w 119772"/>
                <a:gd name="T17" fmla="*/ 92959 h 119771"/>
                <a:gd name="T18" fmla="*/ 0 w 119772"/>
                <a:gd name="T19" fmla="*/ 59885 h 119771"/>
                <a:gd name="T20" fmla="*/ 0 w 119772"/>
                <a:gd name="T21" fmla="*/ 26812 h 119771"/>
                <a:gd name="T22" fmla="*/ 26813 w 119772"/>
                <a:gd name="T23" fmla="*/ 0 h 119771"/>
                <a:gd name="T24" fmla="*/ 59887 w 119772"/>
                <a:gd name="T25" fmla="*/ 0 h 1197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9772"/>
                <a:gd name="T40" fmla="*/ 0 h 119771"/>
                <a:gd name="T41" fmla="*/ 119772 w 119772"/>
                <a:gd name="T42" fmla="*/ 119771 h 1197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9772" h="119771">
                  <a:moveTo>
                    <a:pt x="59887" y="0"/>
                  </a:moveTo>
                  <a:cubicBezTo>
                    <a:pt x="92959" y="0"/>
                    <a:pt x="119772" y="26812"/>
                    <a:pt x="119772" y="59885"/>
                  </a:cubicBezTo>
                  <a:cubicBezTo>
                    <a:pt x="119772" y="92959"/>
                    <a:pt x="92959" y="119771"/>
                    <a:pt x="59887" y="119771"/>
                  </a:cubicBezTo>
                  <a:cubicBezTo>
                    <a:pt x="26813" y="119771"/>
                    <a:pt x="0" y="92959"/>
                    <a:pt x="0" y="59885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3" name="Shape 373"/>
            <p:cNvSpPr>
              <a:spLocks/>
            </p:cNvSpPr>
            <p:nvPr/>
          </p:nvSpPr>
          <p:spPr bwMode="auto">
            <a:xfrm>
              <a:off x="1755475" y="257906"/>
              <a:ext cx="393376" cy="646756"/>
            </a:xfrm>
            <a:custGeom>
              <a:avLst/>
              <a:gdLst>
                <a:gd name="T0" fmla="*/ 362460 w 393376"/>
                <a:gd name="T1" fmla="*/ 901 h 646756"/>
                <a:gd name="T2" fmla="*/ 380424 w 393376"/>
                <a:gd name="T3" fmla="*/ 5427 h 646756"/>
                <a:gd name="T4" fmla="*/ 385398 w 393376"/>
                <a:gd name="T5" fmla="*/ 39288 h 646756"/>
                <a:gd name="T6" fmla="*/ 254387 w 393376"/>
                <a:gd name="T7" fmla="*/ 215440 h 646756"/>
                <a:gd name="T8" fmla="*/ 254387 w 393376"/>
                <a:gd name="T9" fmla="*/ 376752 h 646756"/>
                <a:gd name="T10" fmla="*/ 278255 w 393376"/>
                <a:gd name="T11" fmla="*/ 611375 h 646756"/>
                <a:gd name="T12" fmla="*/ 252284 w 393376"/>
                <a:gd name="T13" fmla="*/ 643192 h 646756"/>
                <a:gd name="T14" fmla="*/ 220468 w 393376"/>
                <a:gd name="T15" fmla="*/ 617226 h 646756"/>
                <a:gd name="T16" fmla="*/ 199537 w 393376"/>
                <a:gd name="T17" fmla="*/ 410362 h 646756"/>
                <a:gd name="T18" fmla="*/ 177041 w 393376"/>
                <a:gd name="T19" fmla="*/ 410362 h 646756"/>
                <a:gd name="T20" fmla="*/ 112572 w 393376"/>
                <a:gd name="T21" fmla="*/ 622737 h 646756"/>
                <a:gd name="T22" fmla="*/ 76345 w 393376"/>
                <a:gd name="T23" fmla="*/ 642087 h 646756"/>
                <a:gd name="T24" fmla="*/ 56991 w 393376"/>
                <a:gd name="T25" fmla="*/ 605864 h 646756"/>
                <a:gd name="T26" fmla="*/ 126191 w 393376"/>
                <a:gd name="T27" fmla="*/ 377897 h 646756"/>
                <a:gd name="T28" fmla="*/ 126191 w 393376"/>
                <a:gd name="T29" fmla="*/ 217197 h 646756"/>
                <a:gd name="T30" fmla="*/ 5516 w 393376"/>
                <a:gd name="T31" fmla="*/ 70331 h 646756"/>
                <a:gd name="T32" fmla="*/ 11 w 393376"/>
                <a:gd name="T33" fmla="*/ 54927 h 646756"/>
                <a:gd name="T34" fmla="*/ 8849 w 393376"/>
                <a:gd name="T35" fmla="*/ 36264 h 646756"/>
                <a:gd name="T36" fmla="*/ 42912 w 393376"/>
                <a:gd name="T37" fmla="*/ 39602 h 646756"/>
                <a:gd name="T38" fmla="*/ 156992 w 393376"/>
                <a:gd name="T39" fmla="*/ 178436 h 646756"/>
                <a:gd name="T40" fmla="*/ 221583 w 393376"/>
                <a:gd name="T41" fmla="*/ 178436 h 646756"/>
                <a:gd name="T42" fmla="*/ 346558 w 393376"/>
                <a:gd name="T43" fmla="*/ 10406 h 646756"/>
                <a:gd name="T44" fmla="*/ 362460 w 393376"/>
                <a:gd name="T45" fmla="*/ 901 h 6467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93376"/>
                <a:gd name="T70" fmla="*/ 0 h 646756"/>
                <a:gd name="T71" fmla="*/ 393376 w 393376"/>
                <a:gd name="T72" fmla="*/ 646756 h 6467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93376" h="646756">
                  <a:moveTo>
                    <a:pt x="362460" y="901"/>
                  </a:moveTo>
                  <a:cubicBezTo>
                    <a:pt x="368589" y="0"/>
                    <a:pt x="375061" y="1438"/>
                    <a:pt x="380424" y="5427"/>
                  </a:cubicBezTo>
                  <a:cubicBezTo>
                    <a:pt x="391147" y="13401"/>
                    <a:pt x="393376" y="28560"/>
                    <a:pt x="385398" y="39288"/>
                  </a:cubicBezTo>
                  <a:lnTo>
                    <a:pt x="254387" y="215440"/>
                  </a:lnTo>
                  <a:lnTo>
                    <a:pt x="254387" y="376752"/>
                  </a:lnTo>
                  <a:cubicBezTo>
                    <a:pt x="254798" y="378923"/>
                    <a:pt x="253044" y="362234"/>
                    <a:pt x="278255" y="611375"/>
                  </a:cubicBezTo>
                  <a:cubicBezTo>
                    <a:pt x="279871" y="627334"/>
                    <a:pt x="268243" y="641579"/>
                    <a:pt x="252284" y="643192"/>
                  </a:cubicBezTo>
                  <a:cubicBezTo>
                    <a:pt x="236326" y="644809"/>
                    <a:pt x="222081" y="633181"/>
                    <a:pt x="220468" y="617226"/>
                  </a:cubicBezTo>
                  <a:lnTo>
                    <a:pt x="199537" y="410362"/>
                  </a:lnTo>
                  <a:lnTo>
                    <a:pt x="177041" y="410362"/>
                  </a:lnTo>
                  <a:lnTo>
                    <a:pt x="112572" y="622737"/>
                  </a:lnTo>
                  <a:cubicBezTo>
                    <a:pt x="107925" y="638051"/>
                    <a:pt x="91728" y="646756"/>
                    <a:pt x="76345" y="642087"/>
                  </a:cubicBezTo>
                  <a:cubicBezTo>
                    <a:pt x="60998" y="637429"/>
                    <a:pt x="52333" y="621213"/>
                    <a:pt x="56991" y="605864"/>
                  </a:cubicBezTo>
                  <a:lnTo>
                    <a:pt x="126191" y="377897"/>
                  </a:lnTo>
                  <a:lnTo>
                    <a:pt x="126191" y="217197"/>
                  </a:lnTo>
                  <a:lnTo>
                    <a:pt x="5516" y="70331"/>
                  </a:lnTo>
                  <a:cubicBezTo>
                    <a:pt x="1800" y="65813"/>
                    <a:pt x="0" y="60352"/>
                    <a:pt x="11" y="54927"/>
                  </a:cubicBezTo>
                  <a:cubicBezTo>
                    <a:pt x="25" y="47953"/>
                    <a:pt x="3039" y="41038"/>
                    <a:pt x="8849" y="36264"/>
                  </a:cubicBezTo>
                  <a:cubicBezTo>
                    <a:pt x="19177" y="27783"/>
                    <a:pt x="34427" y="29277"/>
                    <a:pt x="42912" y="39602"/>
                  </a:cubicBezTo>
                  <a:lnTo>
                    <a:pt x="156992" y="178436"/>
                  </a:lnTo>
                  <a:cubicBezTo>
                    <a:pt x="164074" y="178436"/>
                    <a:pt x="214888" y="178436"/>
                    <a:pt x="221583" y="178436"/>
                  </a:cubicBezTo>
                  <a:lnTo>
                    <a:pt x="346558" y="10406"/>
                  </a:lnTo>
                  <a:cubicBezTo>
                    <a:pt x="350547" y="5040"/>
                    <a:pt x="356332" y="1801"/>
                    <a:pt x="362460" y="901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4" name="Shape 381"/>
            <p:cNvSpPr>
              <a:spLocks/>
            </p:cNvSpPr>
            <p:nvPr/>
          </p:nvSpPr>
          <p:spPr bwMode="auto">
            <a:xfrm>
              <a:off x="7420648" y="521043"/>
              <a:ext cx="157348" cy="29167"/>
            </a:xfrm>
            <a:custGeom>
              <a:avLst/>
              <a:gdLst>
                <a:gd name="T0" fmla="*/ 14432 w 157348"/>
                <a:gd name="T1" fmla="*/ 0 h 29167"/>
                <a:gd name="T2" fmla="*/ 142913 w 157348"/>
                <a:gd name="T3" fmla="*/ 0 h 29167"/>
                <a:gd name="T4" fmla="*/ 157348 w 157348"/>
                <a:gd name="T5" fmla="*/ 14436 h 29167"/>
                <a:gd name="T6" fmla="*/ 142913 w 157348"/>
                <a:gd name="T7" fmla="*/ 29167 h 29167"/>
                <a:gd name="T8" fmla="*/ 14432 w 157348"/>
                <a:gd name="T9" fmla="*/ 29167 h 29167"/>
                <a:gd name="T10" fmla="*/ 0 w 157348"/>
                <a:gd name="T11" fmla="*/ 14727 h 29167"/>
                <a:gd name="T12" fmla="*/ 14432 w 157348"/>
                <a:gd name="T13" fmla="*/ 0 h 291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348"/>
                <a:gd name="T22" fmla="*/ 0 h 29167"/>
                <a:gd name="T23" fmla="*/ 157348 w 157348"/>
                <a:gd name="T24" fmla="*/ 29167 h 291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348" h="29167">
                  <a:moveTo>
                    <a:pt x="14432" y="0"/>
                  </a:moveTo>
                  <a:lnTo>
                    <a:pt x="142913" y="0"/>
                  </a:lnTo>
                  <a:cubicBezTo>
                    <a:pt x="150890" y="0"/>
                    <a:pt x="157348" y="6458"/>
                    <a:pt x="157348" y="14436"/>
                  </a:cubicBezTo>
                  <a:cubicBezTo>
                    <a:pt x="157348" y="22571"/>
                    <a:pt x="151131" y="29167"/>
                    <a:pt x="142913" y="29167"/>
                  </a:cubicBezTo>
                  <a:lnTo>
                    <a:pt x="14432" y="29167"/>
                  </a:lnTo>
                  <a:cubicBezTo>
                    <a:pt x="6458" y="29167"/>
                    <a:pt x="0" y="22694"/>
                    <a:pt x="0" y="14727"/>
                  </a:cubicBezTo>
                  <a:cubicBezTo>
                    <a:pt x="0" y="6583"/>
                    <a:pt x="6210" y="0"/>
                    <a:pt x="14432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5" name="Shape 382"/>
            <p:cNvSpPr>
              <a:spLocks/>
            </p:cNvSpPr>
            <p:nvPr/>
          </p:nvSpPr>
          <p:spPr bwMode="auto">
            <a:xfrm>
              <a:off x="7406197" y="483945"/>
              <a:ext cx="164589" cy="23133"/>
            </a:xfrm>
            <a:custGeom>
              <a:avLst/>
              <a:gdLst>
                <a:gd name="T0" fmla="*/ 11441 w 164589"/>
                <a:gd name="T1" fmla="*/ 0 h 23133"/>
                <a:gd name="T2" fmla="*/ 153130 w 164589"/>
                <a:gd name="T3" fmla="*/ 0 h 23133"/>
                <a:gd name="T4" fmla="*/ 164589 w 164589"/>
                <a:gd name="T5" fmla="*/ 11454 h 23133"/>
                <a:gd name="T6" fmla="*/ 153130 w 164589"/>
                <a:gd name="T7" fmla="*/ 23133 h 23133"/>
                <a:gd name="T8" fmla="*/ 11441 w 164589"/>
                <a:gd name="T9" fmla="*/ 23133 h 23133"/>
                <a:gd name="T10" fmla="*/ 0 w 164589"/>
                <a:gd name="T11" fmla="*/ 11674 h 23133"/>
                <a:gd name="T12" fmla="*/ 11441 w 164589"/>
                <a:gd name="T13" fmla="*/ 0 h 23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4589"/>
                <a:gd name="T22" fmla="*/ 0 h 23133"/>
                <a:gd name="T23" fmla="*/ 164589 w 164589"/>
                <a:gd name="T24" fmla="*/ 23133 h 231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4589" h="23133">
                  <a:moveTo>
                    <a:pt x="11441" y="0"/>
                  </a:moveTo>
                  <a:lnTo>
                    <a:pt x="153130" y="0"/>
                  </a:lnTo>
                  <a:cubicBezTo>
                    <a:pt x="159455" y="0"/>
                    <a:pt x="164589" y="5133"/>
                    <a:pt x="164589" y="11454"/>
                  </a:cubicBezTo>
                  <a:cubicBezTo>
                    <a:pt x="164589" y="17906"/>
                    <a:pt x="159643" y="23133"/>
                    <a:pt x="153130" y="23133"/>
                  </a:cubicBezTo>
                  <a:lnTo>
                    <a:pt x="11441" y="23133"/>
                  </a:lnTo>
                  <a:cubicBezTo>
                    <a:pt x="5131" y="23133"/>
                    <a:pt x="0" y="18000"/>
                    <a:pt x="0" y="11674"/>
                  </a:cubicBezTo>
                  <a:cubicBezTo>
                    <a:pt x="0" y="5234"/>
                    <a:pt x="4932" y="0"/>
                    <a:pt x="11441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6" name="Shape 383"/>
            <p:cNvSpPr>
              <a:spLocks/>
            </p:cNvSpPr>
            <p:nvPr/>
          </p:nvSpPr>
          <p:spPr bwMode="auto">
            <a:xfrm>
              <a:off x="6920727" y="462177"/>
              <a:ext cx="665248" cy="439080"/>
            </a:xfrm>
            <a:custGeom>
              <a:avLst/>
              <a:gdLst>
                <a:gd name="T0" fmla="*/ 203971 w 665248"/>
                <a:gd name="T1" fmla="*/ 3322 h 439080"/>
                <a:gd name="T2" fmla="*/ 315982 w 665248"/>
                <a:gd name="T3" fmla="*/ 73126 h 439080"/>
                <a:gd name="T4" fmla="*/ 396036 w 665248"/>
                <a:gd name="T5" fmla="*/ 79156 h 439080"/>
                <a:gd name="T6" fmla="*/ 400299 w 665248"/>
                <a:gd name="T7" fmla="*/ 80113 h 439080"/>
                <a:gd name="T8" fmla="*/ 415016 w 665248"/>
                <a:gd name="T9" fmla="*/ 128818 h 439080"/>
                <a:gd name="T10" fmla="*/ 482433 w 665248"/>
                <a:gd name="T11" fmla="*/ 128818 h 439080"/>
                <a:gd name="T12" fmla="*/ 488938 w 665248"/>
                <a:gd name="T13" fmla="*/ 99650 h 439080"/>
                <a:gd name="T14" fmla="*/ 615924 w 665248"/>
                <a:gd name="T15" fmla="*/ 99650 h 439080"/>
                <a:gd name="T16" fmla="*/ 622412 w 665248"/>
                <a:gd name="T17" fmla="*/ 128818 h 439080"/>
                <a:gd name="T18" fmla="*/ 650149 w 665248"/>
                <a:gd name="T19" fmla="*/ 128818 h 439080"/>
                <a:gd name="T20" fmla="*/ 665248 w 665248"/>
                <a:gd name="T21" fmla="*/ 143901 h 439080"/>
                <a:gd name="T22" fmla="*/ 650149 w 665248"/>
                <a:gd name="T23" fmla="*/ 159003 h 439080"/>
                <a:gd name="T24" fmla="*/ 600380 w 665248"/>
                <a:gd name="T25" fmla="*/ 159003 h 439080"/>
                <a:gd name="T26" fmla="*/ 600380 w 665248"/>
                <a:gd name="T27" fmla="*/ 420767 h 439080"/>
                <a:gd name="T28" fmla="*/ 585281 w 665248"/>
                <a:gd name="T29" fmla="*/ 435864 h 439080"/>
                <a:gd name="T30" fmla="*/ 409720 w 665248"/>
                <a:gd name="T31" fmla="*/ 435864 h 439080"/>
                <a:gd name="T32" fmla="*/ 394621 w 665248"/>
                <a:gd name="T33" fmla="*/ 420767 h 439080"/>
                <a:gd name="T34" fmla="*/ 394621 w 665248"/>
                <a:gd name="T35" fmla="*/ 159003 h 439080"/>
                <a:gd name="T36" fmla="*/ 285624 w 665248"/>
                <a:gd name="T37" fmla="*/ 159003 h 439080"/>
                <a:gd name="T38" fmla="*/ 273784 w 665248"/>
                <a:gd name="T39" fmla="*/ 134642 h 439080"/>
                <a:gd name="T40" fmla="*/ 226893 w 665248"/>
                <a:gd name="T41" fmla="*/ 95449 h 439080"/>
                <a:gd name="T42" fmla="*/ 222793 w 665248"/>
                <a:gd name="T43" fmla="*/ 93005 h 439080"/>
                <a:gd name="T44" fmla="*/ 218822 w 665248"/>
                <a:gd name="T45" fmla="*/ 96082 h 439080"/>
                <a:gd name="T46" fmla="*/ 181210 w 665248"/>
                <a:gd name="T47" fmla="*/ 195287 h 439080"/>
                <a:gd name="T48" fmla="*/ 193597 w 665248"/>
                <a:gd name="T49" fmla="*/ 212438 h 439080"/>
                <a:gd name="T50" fmla="*/ 261968 w 665248"/>
                <a:gd name="T51" fmla="*/ 212438 h 439080"/>
                <a:gd name="T52" fmla="*/ 306634 w 665248"/>
                <a:gd name="T53" fmla="*/ 250998 h 439080"/>
                <a:gd name="T54" fmla="*/ 331437 w 665248"/>
                <a:gd name="T55" fmla="*/ 400330 h 439080"/>
                <a:gd name="T56" fmla="*/ 298242 w 665248"/>
                <a:gd name="T57" fmla="*/ 439080 h 439080"/>
                <a:gd name="T58" fmla="*/ 265140 w 665248"/>
                <a:gd name="T59" fmla="*/ 411136 h 439080"/>
                <a:gd name="T60" fmla="*/ 243807 w 665248"/>
                <a:gd name="T61" fmla="*/ 298482 h 439080"/>
                <a:gd name="T62" fmla="*/ 229028 w 665248"/>
                <a:gd name="T63" fmla="*/ 285785 h 439080"/>
                <a:gd name="T64" fmla="*/ 184273 w 665248"/>
                <a:gd name="T65" fmla="*/ 285785 h 439080"/>
                <a:gd name="T66" fmla="*/ 184273 w 665248"/>
                <a:gd name="T67" fmla="*/ 420767 h 439080"/>
                <a:gd name="T68" fmla="*/ 169176 w 665248"/>
                <a:gd name="T69" fmla="*/ 435864 h 439080"/>
                <a:gd name="T70" fmla="*/ 39798 w 665248"/>
                <a:gd name="T71" fmla="*/ 435864 h 439080"/>
                <a:gd name="T72" fmla="*/ 24700 w 665248"/>
                <a:gd name="T73" fmla="*/ 420767 h 439080"/>
                <a:gd name="T74" fmla="*/ 24700 w 665248"/>
                <a:gd name="T75" fmla="*/ 282109 h 439080"/>
                <a:gd name="T76" fmla="*/ 1091 w 665248"/>
                <a:gd name="T77" fmla="*/ 101616 h 439080"/>
                <a:gd name="T78" fmla="*/ 14094 w 665248"/>
                <a:gd name="T79" fmla="*/ 84685 h 439080"/>
                <a:gd name="T80" fmla="*/ 31038 w 665248"/>
                <a:gd name="T81" fmla="*/ 97692 h 439080"/>
                <a:gd name="T82" fmla="*/ 52113 w 665248"/>
                <a:gd name="T83" fmla="*/ 258788 h 439080"/>
                <a:gd name="T84" fmla="*/ 78134 w 665248"/>
                <a:gd name="T85" fmla="*/ 258788 h 439080"/>
                <a:gd name="T86" fmla="*/ 76990 w 665248"/>
                <a:gd name="T87" fmla="*/ 227630 h 439080"/>
                <a:gd name="T88" fmla="*/ 140792 w 665248"/>
                <a:gd name="T89" fmla="*/ 47216 h 439080"/>
                <a:gd name="T90" fmla="*/ 203971 w 665248"/>
                <a:gd name="T91" fmla="*/ 3322 h 4390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65248"/>
                <a:gd name="T139" fmla="*/ 0 h 439080"/>
                <a:gd name="T140" fmla="*/ 665248 w 665248"/>
                <a:gd name="T141" fmla="*/ 439080 h 4390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65248" h="439080">
                  <a:moveTo>
                    <a:pt x="203971" y="3322"/>
                  </a:moveTo>
                  <a:cubicBezTo>
                    <a:pt x="246862" y="8860"/>
                    <a:pt x="295789" y="52216"/>
                    <a:pt x="315982" y="73126"/>
                  </a:cubicBezTo>
                  <a:lnTo>
                    <a:pt x="396036" y="79156"/>
                  </a:lnTo>
                  <a:cubicBezTo>
                    <a:pt x="397494" y="79274"/>
                    <a:pt x="398928" y="79594"/>
                    <a:pt x="400299" y="80113"/>
                  </a:cubicBezTo>
                  <a:cubicBezTo>
                    <a:pt x="419983" y="87672"/>
                    <a:pt x="427093" y="111837"/>
                    <a:pt x="415016" y="128818"/>
                  </a:cubicBezTo>
                  <a:lnTo>
                    <a:pt x="482433" y="128818"/>
                  </a:lnTo>
                  <a:cubicBezTo>
                    <a:pt x="467899" y="121876"/>
                    <a:pt x="472684" y="99650"/>
                    <a:pt x="488938" y="99650"/>
                  </a:cubicBezTo>
                  <a:lnTo>
                    <a:pt x="615924" y="99650"/>
                  </a:lnTo>
                  <a:cubicBezTo>
                    <a:pt x="632175" y="99650"/>
                    <a:pt x="636966" y="121876"/>
                    <a:pt x="622412" y="128818"/>
                  </a:cubicBezTo>
                  <a:lnTo>
                    <a:pt x="650149" y="128818"/>
                  </a:lnTo>
                  <a:cubicBezTo>
                    <a:pt x="658480" y="128802"/>
                    <a:pt x="665248" y="135570"/>
                    <a:pt x="665248" y="143901"/>
                  </a:cubicBezTo>
                  <a:cubicBezTo>
                    <a:pt x="665248" y="152249"/>
                    <a:pt x="658480" y="159003"/>
                    <a:pt x="650149" y="159003"/>
                  </a:cubicBezTo>
                  <a:lnTo>
                    <a:pt x="600380" y="159003"/>
                  </a:lnTo>
                  <a:lnTo>
                    <a:pt x="600380" y="420767"/>
                  </a:lnTo>
                  <a:cubicBezTo>
                    <a:pt x="600380" y="429096"/>
                    <a:pt x="593611" y="435864"/>
                    <a:pt x="585281" y="435864"/>
                  </a:cubicBezTo>
                  <a:lnTo>
                    <a:pt x="409720" y="435864"/>
                  </a:lnTo>
                  <a:cubicBezTo>
                    <a:pt x="401375" y="435864"/>
                    <a:pt x="394621" y="429096"/>
                    <a:pt x="394621" y="420767"/>
                  </a:cubicBezTo>
                  <a:lnTo>
                    <a:pt x="394621" y="159003"/>
                  </a:lnTo>
                  <a:lnTo>
                    <a:pt x="285624" y="159003"/>
                  </a:lnTo>
                  <a:cubicBezTo>
                    <a:pt x="272945" y="159003"/>
                    <a:pt x="266065" y="144459"/>
                    <a:pt x="273784" y="134642"/>
                  </a:cubicBezTo>
                  <a:lnTo>
                    <a:pt x="226893" y="95449"/>
                  </a:lnTo>
                  <a:cubicBezTo>
                    <a:pt x="225541" y="94279"/>
                    <a:pt x="224820" y="93005"/>
                    <a:pt x="222793" y="93005"/>
                  </a:cubicBezTo>
                  <a:cubicBezTo>
                    <a:pt x="220659" y="93005"/>
                    <a:pt x="219532" y="94189"/>
                    <a:pt x="218822" y="96082"/>
                  </a:cubicBezTo>
                  <a:lnTo>
                    <a:pt x="181210" y="195287"/>
                  </a:lnTo>
                  <a:cubicBezTo>
                    <a:pt x="178430" y="203744"/>
                    <a:pt x="184679" y="212438"/>
                    <a:pt x="193597" y="212438"/>
                  </a:cubicBezTo>
                  <a:lnTo>
                    <a:pt x="261968" y="212438"/>
                  </a:lnTo>
                  <a:cubicBezTo>
                    <a:pt x="284192" y="212438"/>
                    <a:pt x="303404" y="229012"/>
                    <a:pt x="306634" y="250998"/>
                  </a:cubicBezTo>
                  <a:lnTo>
                    <a:pt x="331437" y="400330"/>
                  </a:lnTo>
                  <a:cubicBezTo>
                    <a:pt x="334433" y="420727"/>
                    <a:pt x="318953" y="439080"/>
                    <a:pt x="298242" y="439080"/>
                  </a:cubicBezTo>
                  <a:cubicBezTo>
                    <a:pt x="281815" y="439080"/>
                    <a:pt x="267898" y="427329"/>
                    <a:pt x="265140" y="411136"/>
                  </a:cubicBezTo>
                  <a:lnTo>
                    <a:pt x="243807" y="298482"/>
                  </a:lnTo>
                  <a:cubicBezTo>
                    <a:pt x="242536" y="291005"/>
                    <a:pt x="236339" y="285785"/>
                    <a:pt x="229028" y="285785"/>
                  </a:cubicBezTo>
                  <a:lnTo>
                    <a:pt x="184273" y="285785"/>
                  </a:lnTo>
                  <a:lnTo>
                    <a:pt x="184273" y="420767"/>
                  </a:lnTo>
                  <a:cubicBezTo>
                    <a:pt x="184273" y="429096"/>
                    <a:pt x="177523" y="435864"/>
                    <a:pt x="169176" y="435864"/>
                  </a:cubicBezTo>
                  <a:lnTo>
                    <a:pt x="39798" y="435864"/>
                  </a:lnTo>
                  <a:cubicBezTo>
                    <a:pt x="31468" y="435864"/>
                    <a:pt x="24700" y="429096"/>
                    <a:pt x="24700" y="420767"/>
                  </a:cubicBezTo>
                  <a:lnTo>
                    <a:pt x="24700" y="282109"/>
                  </a:lnTo>
                  <a:lnTo>
                    <a:pt x="1091" y="101616"/>
                  </a:lnTo>
                  <a:cubicBezTo>
                    <a:pt x="0" y="93343"/>
                    <a:pt x="5824" y="85761"/>
                    <a:pt x="14094" y="84685"/>
                  </a:cubicBezTo>
                  <a:cubicBezTo>
                    <a:pt x="22385" y="83598"/>
                    <a:pt x="29952" y="89430"/>
                    <a:pt x="31038" y="97692"/>
                  </a:cubicBezTo>
                  <a:lnTo>
                    <a:pt x="52113" y="258788"/>
                  </a:lnTo>
                  <a:lnTo>
                    <a:pt x="78134" y="258788"/>
                  </a:lnTo>
                  <a:cubicBezTo>
                    <a:pt x="73972" y="248899"/>
                    <a:pt x="73584" y="237797"/>
                    <a:pt x="76990" y="227630"/>
                  </a:cubicBezTo>
                  <a:lnTo>
                    <a:pt x="140792" y="47216"/>
                  </a:lnTo>
                  <a:cubicBezTo>
                    <a:pt x="154673" y="10292"/>
                    <a:pt x="178236" y="0"/>
                    <a:pt x="203971" y="3322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7" name="Shape 384"/>
            <p:cNvSpPr>
              <a:spLocks/>
            </p:cNvSpPr>
            <p:nvPr/>
          </p:nvSpPr>
          <p:spPr bwMode="auto">
            <a:xfrm>
              <a:off x="7406197" y="443984"/>
              <a:ext cx="93575" cy="25874"/>
            </a:xfrm>
            <a:custGeom>
              <a:avLst/>
              <a:gdLst>
                <a:gd name="T0" fmla="*/ 12813 w 93575"/>
                <a:gd name="T1" fmla="*/ 0 h 25874"/>
                <a:gd name="T2" fmla="*/ 80763 w 93575"/>
                <a:gd name="T3" fmla="*/ 0 h 25874"/>
                <a:gd name="T4" fmla="*/ 93575 w 93575"/>
                <a:gd name="T5" fmla="*/ 12812 h 25874"/>
                <a:gd name="T6" fmla="*/ 80763 w 93575"/>
                <a:gd name="T7" fmla="*/ 25874 h 25874"/>
                <a:gd name="T8" fmla="*/ 12813 w 93575"/>
                <a:gd name="T9" fmla="*/ 25874 h 25874"/>
                <a:gd name="T10" fmla="*/ 0 w 93575"/>
                <a:gd name="T11" fmla="*/ 13065 h 25874"/>
                <a:gd name="T12" fmla="*/ 12813 w 93575"/>
                <a:gd name="T13" fmla="*/ 0 h 258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3575"/>
                <a:gd name="T22" fmla="*/ 0 h 25874"/>
                <a:gd name="T23" fmla="*/ 93575 w 93575"/>
                <a:gd name="T24" fmla="*/ 25874 h 258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3575" h="25874">
                  <a:moveTo>
                    <a:pt x="12813" y="0"/>
                  </a:moveTo>
                  <a:lnTo>
                    <a:pt x="80763" y="0"/>
                  </a:lnTo>
                  <a:cubicBezTo>
                    <a:pt x="87837" y="0"/>
                    <a:pt x="93575" y="5732"/>
                    <a:pt x="93575" y="12812"/>
                  </a:cubicBezTo>
                  <a:cubicBezTo>
                    <a:pt x="93575" y="20031"/>
                    <a:pt x="88053" y="25874"/>
                    <a:pt x="80763" y="25874"/>
                  </a:cubicBezTo>
                  <a:lnTo>
                    <a:pt x="12813" y="25874"/>
                  </a:lnTo>
                  <a:cubicBezTo>
                    <a:pt x="5731" y="25874"/>
                    <a:pt x="0" y="20142"/>
                    <a:pt x="0" y="13065"/>
                  </a:cubicBezTo>
                  <a:cubicBezTo>
                    <a:pt x="0" y="5843"/>
                    <a:pt x="5515" y="0"/>
                    <a:pt x="1281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8" name="Shape 385"/>
            <p:cNvSpPr>
              <a:spLocks/>
            </p:cNvSpPr>
            <p:nvPr/>
          </p:nvSpPr>
          <p:spPr bwMode="auto">
            <a:xfrm>
              <a:off x="7059248" y="323442"/>
              <a:ext cx="132504" cy="132508"/>
            </a:xfrm>
            <a:custGeom>
              <a:avLst/>
              <a:gdLst>
                <a:gd name="T0" fmla="*/ 66253 w 132504"/>
                <a:gd name="T1" fmla="*/ 0 h 132508"/>
                <a:gd name="T2" fmla="*/ 102844 w 132504"/>
                <a:gd name="T3" fmla="*/ 0 h 132508"/>
                <a:gd name="T4" fmla="*/ 132504 w 132504"/>
                <a:gd name="T5" fmla="*/ 29663 h 132508"/>
                <a:gd name="T6" fmla="*/ 132504 w 132504"/>
                <a:gd name="T7" fmla="*/ 66254 h 132508"/>
                <a:gd name="T8" fmla="*/ 132504 w 132504"/>
                <a:gd name="T9" fmla="*/ 102845 h 132508"/>
                <a:gd name="T10" fmla="*/ 102844 w 132504"/>
                <a:gd name="T11" fmla="*/ 132508 h 132508"/>
                <a:gd name="T12" fmla="*/ 66253 w 132504"/>
                <a:gd name="T13" fmla="*/ 132508 h 132508"/>
                <a:gd name="T14" fmla="*/ 29659 w 132504"/>
                <a:gd name="T15" fmla="*/ 132508 h 132508"/>
                <a:gd name="T16" fmla="*/ 0 w 132504"/>
                <a:gd name="T17" fmla="*/ 102845 h 132508"/>
                <a:gd name="T18" fmla="*/ 0 w 132504"/>
                <a:gd name="T19" fmla="*/ 66254 h 132508"/>
                <a:gd name="T20" fmla="*/ 0 w 132504"/>
                <a:gd name="T21" fmla="*/ 29663 h 132508"/>
                <a:gd name="T22" fmla="*/ 29659 w 132504"/>
                <a:gd name="T23" fmla="*/ 0 h 132508"/>
                <a:gd name="T24" fmla="*/ 66253 w 132504"/>
                <a:gd name="T25" fmla="*/ 0 h 1325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2504"/>
                <a:gd name="T40" fmla="*/ 0 h 132508"/>
                <a:gd name="T41" fmla="*/ 132504 w 132504"/>
                <a:gd name="T42" fmla="*/ 132508 h 13250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2504" h="132508">
                  <a:moveTo>
                    <a:pt x="66253" y="0"/>
                  </a:moveTo>
                  <a:cubicBezTo>
                    <a:pt x="102844" y="0"/>
                    <a:pt x="132504" y="29663"/>
                    <a:pt x="132504" y="66254"/>
                  </a:cubicBezTo>
                  <a:cubicBezTo>
                    <a:pt x="132504" y="102845"/>
                    <a:pt x="102844" y="132508"/>
                    <a:pt x="66253" y="132508"/>
                  </a:cubicBezTo>
                  <a:cubicBezTo>
                    <a:pt x="29659" y="132508"/>
                    <a:pt x="0" y="102845"/>
                    <a:pt x="0" y="66254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39" name="Shape 402"/>
            <p:cNvSpPr>
              <a:spLocks/>
            </p:cNvSpPr>
            <p:nvPr/>
          </p:nvSpPr>
          <p:spPr bwMode="auto">
            <a:xfrm>
              <a:off x="5371877" y="196952"/>
              <a:ext cx="118228" cy="704304"/>
            </a:xfrm>
            <a:custGeom>
              <a:avLst/>
              <a:gdLst>
                <a:gd name="T0" fmla="*/ 118228 w 118228"/>
                <a:gd name="T1" fmla="*/ 0 h 704304"/>
                <a:gd name="T2" fmla="*/ 118228 w 118228"/>
                <a:gd name="T3" fmla="*/ 116136 h 704304"/>
                <a:gd name="T4" fmla="*/ 74117 w 118228"/>
                <a:gd name="T5" fmla="*/ 116136 h 704304"/>
                <a:gd name="T6" fmla="*/ 74117 w 118228"/>
                <a:gd name="T7" fmla="*/ 204369 h 704304"/>
                <a:gd name="T8" fmla="*/ 118228 w 118228"/>
                <a:gd name="T9" fmla="*/ 204369 h 704304"/>
                <a:gd name="T10" fmla="*/ 118228 w 118228"/>
                <a:gd name="T11" fmla="*/ 248480 h 704304"/>
                <a:gd name="T12" fmla="*/ 74117 w 118228"/>
                <a:gd name="T13" fmla="*/ 248480 h 704304"/>
                <a:gd name="T14" fmla="*/ 74117 w 118228"/>
                <a:gd name="T15" fmla="*/ 336698 h 704304"/>
                <a:gd name="T16" fmla="*/ 118228 w 118228"/>
                <a:gd name="T17" fmla="*/ 336698 h 704304"/>
                <a:gd name="T18" fmla="*/ 118228 w 118228"/>
                <a:gd name="T19" fmla="*/ 380807 h 704304"/>
                <a:gd name="T20" fmla="*/ 74117 w 118228"/>
                <a:gd name="T21" fmla="*/ 380807 h 704304"/>
                <a:gd name="T22" fmla="*/ 74117 w 118228"/>
                <a:gd name="T23" fmla="*/ 469029 h 704304"/>
                <a:gd name="T24" fmla="*/ 118228 w 118228"/>
                <a:gd name="T25" fmla="*/ 469029 h 704304"/>
                <a:gd name="T26" fmla="*/ 118228 w 118228"/>
                <a:gd name="T27" fmla="*/ 704304 h 704304"/>
                <a:gd name="T28" fmla="*/ 0 w 118228"/>
                <a:gd name="T29" fmla="*/ 704304 h 704304"/>
                <a:gd name="T30" fmla="*/ 0 w 118228"/>
                <a:gd name="T31" fmla="*/ 79128 h 704304"/>
                <a:gd name="T32" fmla="*/ 118228 w 118228"/>
                <a:gd name="T33" fmla="*/ 0 h 7043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228"/>
                <a:gd name="T52" fmla="*/ 0 h 704304"/>
                <a:gd name="T53" fmla="*/ 118228 w 118228"/>
                <a:gd name="T54" fmla="*/ 704304 h 7043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228" h="704304">
                  <a:moveTo>
                    <a:pt x="118228" y="0"/>
                  </a:moveTo>
                  <a:lnTo>
                    <a:pt x="118228" y="116136"/>
                  </a:lnTo>
                  <a:lnTo>
                    <a:pt x="74117" y="116136"/>
                  </a:lnTo>
                  <a:lnTo>
                    <a:pt x="74117" y="204369"/>
                  </a:lnTo>
                  <a:lnTo>
                    <a:pt x="118228" y="204369"/>
                  </a:lnTo>
                  <a:lnTo>
                    <a:pt x="118228" y="248480"/>
                  </a:lnTo>
                  <a:lnTo>
                    <a:pt x="74117" y="248480"/>
                  </a:lnTo>
                  <a:lnTo>
                    <a:pt x="74117" y="336698"/>
                  </a:lnTo>
                  <a:lnTo>
                    <a:pt x="118228" y="336698"/>
                  </a:lnTo>
                  <a:lnTo>
                    <a:pt x="118228" y="380807"/>
                  </a:lnTo>
                  <a:lnTo>
                    <a:pt x="74117" y="380807"/>
                  </a:lnTo>
                  <a:lnTo>
                    <a:pt x="74117" y="469029"/>
                  </a:lnTo>
                  <a:lnTo>
                    <a:pt x="118228" y="469029"/>
                  </a:lnTo>
                  <a:lnTo>
                    <a:pt x="118228" y="704304"/>
                  </a:lnTo>
                  <a:lnTo>
                    <a:pt x="0" y="704304"/>
                  </a:lnTo>
                  <a:lnTo>
                    <a:pt x="0" y="79128"/>
                  </a:lnTo>
                  <a:lnTo>
                    <a:pt x="118228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0" name="Shape 403"/>
            <p:cNvSpPr>
              <a:spLocks/>
            </p:cNvSpPr>
            <p:nvPr/>
          </p:nvSpPr>
          <p:spPr bwMode="auto">
            <a:xfrm>
              <a:off x="5490105" y="108378"/>
              <a:ext cx="132343" cy="792879"/>
            </a:xfrm>
            <a:custGeom>
              <a:avLst/>
              <a:gdLst>
                <a:gd name="T0" fmla="*/ 132343 w 132343"/>
                <a:gd name="T1" fmla="*/ 0 h 792879"/>
                <a:gd name="T2" fmla="*/ 132343 w 132343"/>
                <a:gd name="T3" fmla="*/ 0 h 792879"/>
                <a:gd name="T4" fmla="*/ 132343 w 132343"/>
                <a:gd name="T5" fmla="*/ 204710 h 792879"/>
                <a:gd name="T6" fmla="*/ 88232 w 132343"/>
                <a:gd name="T7" fmla="*/ 204710 h 792879"/>
                <a:gd name="T8" fmla="*/ 88232 w 132343"/>
                <a:gd name="T9" fmla="*/ 292943 h 792879"/>
                <a:gd name="T10" fmla="*/ 132343 w 132343"/>
                <a:gd name="T11" fmla="*/ 292943 h 792879"/>
                <a:gd name="T12" fmla="*/ 132343 w 132343"/>
                <a:gd name="T13" fmla="*/ 337054 h 792879"/>
                <a:gd name="T14" fmla="*/ 88232 w 132343"/>
                <a:gd name="T15" fmla="*/ 337054 h 792879"/>
                <a:gd name="T16" fmla="*/ 88232 w 132343"/>
                <a:gd name="T17" fmla="*/ 425272 h 792879"/>
                <a:gd name="T18" fmla="*/ 132343 w 132343"/>
                <a:gd name="T19" fmla="*/ 425272 h 792879"/>
                <a:gd name="T20" fmla="*/ 132343 w 132343"/>
                <a:gd name="T21" fmla="*/ 469382 h 792879"/>
                <a:gd name="T22" fmla="*/ 88232 w 132343"/>
                <a:gd name="T23" fmla="*/ 469382 h 792879"/>
                <a:gd name="T24" fmla="*/ 88232 w 132343"/>
                <a:gd name="T25" fmla="*/ 557604 h 792879"/>
                <a:gd name="T26" fmla="*/ 132343 w 132343"/>
                <a:gd name="T27" fmla="*/ 557604 h 792879"/>
                <a:gd name="T28" fmla="*/ 132343 w 132343"/>
                <a:gd name="T29" fmla="*/ 587020 h 792879"/>
                <a:gd name="T30" fmla="*/ 58816 w 132343"/>
                <a:gd name="T31" fmla="*/ 587020 h 792879"/>
                <a:gd name="T32" fmla="*/ 58816 w 132343"/>
                <a:gd name="T33" fmla="*/ 792879 h 792879"/>
                <a:gd name="T34" fmla="*/ 0 w 132343"/>
                <a:gd name="T35" fmla="*/ 792879 h 792879"/>
                <a:gd name="T36" fmla="*/ 0 w 132343"/>
                <a:gd name="T37" fmla="*/ 557604 h 792879"/>
                <a:gd name="T38" fmla="*/ 44111 w 132343"/>
                <a:gd name="T39" fmla="*/ 557604 h 792879"/>
                <a:gd name="T40" fmla="*/ 44111 w 132343"/>
                <a:gd name="T41" fmla="*/ 469382 h 792879"/>
                <a:gd name="T42" fmla="*/ 0 w 132343"/>
                <a:gd name="T43" fmla="*/ 469382 h 792879"/>
                <a:gd name="T44" fmla="*/ 0 w 132343"/>
                <a:gd name="T45" fmla="*/ 425272 h 792879"/>
                <a:gd name="T46" fmla="*/ 44111 w 132343"/>
                <a:gd name="T47" fmla="*/ 425272 h 792879"/>
                <a:gd name="T48" fmla="*/ 44111 w 132343"/>
                <a:gd name="T49" fmla="*/ 337054 h 792879"/>
                <a:gd name="T50" fmla="*/ 0 w 132343"/>
                <a:gd name="T51" fmla="*/ 337054 h 792879"/>
                <a:gd name="T52" fmla="*/ 0 w 132343"/>
                <a:gd name="T53" fmla="*/ 292943 h 792879"/>
                <a:gd name="T54" fmla="*/ 44111 w 132343"/>
                <a:gd name="T55" fmla="*/ 292943 h 792879"/>
                <a:gd name="T56" fmla="*/ 44111 w 132343"/>
                <a:gd name="T57" fmla="*/ 204710 h 792879"/>
                <a:gd name="T58" fmla="*/ 0 w 132343"/>
                <a:gd name="T59" fmla="*/ 204710 h 792879"/>
                <a:gd name="T60" fmla="*/ 0 w 132343"/>
                <a:gd name="T61" fmla="*/ 88574 h 792879"/>
                <a:gd name="T62" fmla="*/ 132343 w 132343"/>
                <a:gd name="T63" fmla="*/ 0 h 79287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2343"/>
                <a:gd name="T97" fmla="*/ 0 h 792879"/>
                <a:gd name="T98" fmla="*/ 132343 w 132343"/>
                <a:gd name="T99" fmla="*/ 792879 h 79287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2343" h="792879">
                  <a:moveTo>
                    <a:pt x="132343" y="0"/>
                  </a:moveTo>
                  <a:lnTo>
                    <a:pt x="132343" y="0"/>
                  </a:lnTo>
                  <a:lnTo>
                    <a:pt x="132343" y="204710"/>
                  </a:lnTo>
                  <a:lnTo>
                    <a:pt x="88232" y="204710"/>
                  </a:lnTo>
                  <a:lnTo>
                    <a:pt x="88232" y="292943"/>
                  </a:lnTo>
                  <a:lnTo>
                    <a:pt x="132343" y="292943"/>
                  </a:lnTo>
                  <a:lnTo>
                    <a:pt x="132343" y="337054"/>
                  </a:lnTo>
                  <a:lnTo>
                    <a:pt x="88232" y="337054"/>
                  </a:lnTo>
                  <a:lnTo>
                    <a:pt x="88232" y="425272"/>
                  </a:lnTo>
                  <a:lnTo>
                    <a:pt x="132343" y="425272"/>
                  </a:lnTo>
                  <a:lnTo>
                    <a:pt x="132343" y="469382"/>
                  </a:lnTo>
                  <a:lnTo>
                    <a:pt x="88232" y="469382"/>
                  </a:lnTo>
                  <a:lnTo>
                    <a:pt x="88232" y="557604"/>
                  </a:lnTo>
                  <a:lnTo>
                    <a:pt x="132343" y="557604"/>
                  </a:lnTo>
                  <a:lnTo>
                    <a:pt x="132343" y="587020"/>
                  </a:lnTo>
                  <a:lnTo>
                    <a:pt x="58816" y="587020"/>
                  </a:lnTo>
                  <a:lnTo>
                    <a:pt x="58816" y="792879"/>
                  </a:lnTo>
                  <a:lnTo>
                    <a:pt x="0" y="792879"/>
                  </a:lnTo>
                  <a:lnTo>
                    <a:pt x="0" y="557604"/>
                  </a:lnTo>
                  <a:lnTo>
                    <a:pt x="44111" y="557604"/>
                  </a:lnTo>
                  <a:lnTo>
                    <a:pt x="44111" y="469382"/>
                  </a:lnTo>
                  <a:lnTo>
                    <a:pt x="0" y="469382"/>
                  </a:lnTo>
                  <a:lnTo>
                    <a:pt x="0" y="425272"/>
                  </a:lnTo>
                  <a:lnTo>
                    <a:pt x="44111" y="425272"/>
                  </a:lnTo>
                  <a:lnTo>
                    <a:pt x="44111" y="337054"/>
                  </a:lnTo>
                  <a:lnTo>
                    <a:pt x="0" y="337054"/>
                  </a:lnTo>
                  <a:lnTo>
                    <a:pt x="0" y="292943"/>
                  </a:lnTo>
                  <a:lnTo>
                    <a:pt x="44111" y="292943"/>
                  </a:lnTo>
                  <a:lnTo>
                    <a:pt x="44111" y="204710"/>
                  </a:lnTo>
                  <a:lnTo>
                    <a:pt x="0" y="204710"/>
                  </a:lnTo>
                  <a:lnTo>
                    <a:pt x="0" y="88574"/>
                  </a:lnTo>
                  <a:lnTo>
                    <a:pt x="132343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1" name="Shape 404"/>
            <p:cNvSpPr>
              <a:spLocks/>
            </p:cNvSpPr>
            <p:nvPr/>
          </p:nvSpPr>
          <p:spPr bwMode="auto">
            <a:xfrm>
              <a:off x="5622448" y="108378"/>
              <a:ext cx="132331" cy="792879"/>
            </a:xfrm>
            <a:custGeom>
              <a:avLst/>
              <a:gdLst>
                <a:gd name="T0" fmla="*/ 0 w 132331"/>
                <a:gd name="T1" fmla="*/ 0 h 792879"/>
                <a:gd name="T2" fmla="*/ 132331 w 132331"/>
                <a:gd name="T3" fmla="*/ 88566 h 792879"/>
                <a:gd name="T4" fmla="*/ 132331 w 132331"/>
                <a:gd name="T5" fmla="*/ 204710 h 792879"/>
                <a:gd name="T6" fmla="*/ 88214 w 132331"/>
                <a:gd name="T7" fmla="*/ 204710 h 792879"/>
                <a:gd name="T8" fmla="*/ 88214 w 132331"/>
                <a:gd name="T9" fmla="*/ 292943 h 792879"/>
                <a:gd name="T10" fmla="*/ 132331 w 132331"/>
                <a:gd name="T11" fmla="*/ 292943 h 792879"/>
                <a:gd name="T12" fmla="*/ 132331 w 132331"/>
                <a:gd name="T13" fmla="*/ 337054 h 792879"/>
                <a:gd name="T14" fmla="*/ 88214 w 132331"/>
                <a:gd name="T15" fmla="*/ 337054 h 792879"/>
                <a:gd name="T16" fmla="*/ 88214 w 132331"/>
                <a:gd name="T17" fmla="*/ 425272 h 792879"/>
                <a:gd name="T18" fmla="*/ 132331 w 132331"/>
                <a:gd name="T19" fmla="*/ 425272 h 792879"/>
                <a:gd name="T20" fmla="*/ 132331 w 132331"/>
                <a:gd name="T21" fmla="*/ 469382 h 792879"/>
                <a:gd name="T22" fmla="*/ 88214 w 132331"/>
                <a:gd name="T23" fmla="*/ 469382 h 792879"/>
                <a:gd name="T24" fmla="*/ 88214 w 132331"/>
                <a:gd name="T25" fmla="*/ 557603 h 792879"/>
                <a:gd name="T26" fmla="*/ 132331 w 132331"/>
                <a:gd name="T27" fmla="*/ 557603 h 792879"/>
                <a:gd name="T28" fmla="*/ 132331 w 132331"/>
                <a:gd name="T29" fmla="*/ 792879 h 792879"/>
                <a:gd name="T30" fmla="*/ 73516 w 132331"/>
                <a:gd name="T31" fmla="*/ 792879 h 792879"/>
                <a:gd name="T32" fmla="*/ 73516 w 132331"/>
                <a:gd name="T33" fmla="*/ 587019 h 792879"/>
                <a:gd name="T34" fmla="*/ 0 w 132331"/>
                <a:gd name="T35" fmla="*/ 587019 h 792879"/>
                <a:gd name="T36" fmla="*/ 0 w 132331"/>
                <a:gd name="T37" fmla="*/ 557603 h 792879"/>
                <a:gd name="T38" fmla="*/ 44111 w 132331"/>
                <a:gd name="T39" fmla="*/ 557603 h 792879"/>
                <a:gd name="T40" fmla="*/ 44111 w 132331"/>
                <a:gd name="T41" fmla="*/ 469382 h 792879"/>
                <a:gd name="T42" fmla="*/ 0 w 132331"/>
                <a:gd name="T43" fmla="*/ 469382 h 792879"/>
                <a:gd name="T44" fmla="*/ 0 w 132331"/>
                <a:gd name="T45" fmla="*/ 425272 h 792879"/>
                <a:gd name="T46" fmla="*/ 44111 w 132331"/>
                <a:gd name="T47" fmla="*/ 425272 h 792879"/>
                <a:gd name="T48" fmla="*/ 44111 w 132331"/>
                <a:gd name="T49" fmla="*/ 337054 h 792879"/>
                <a:gd name="T50" fmla="*/ 0 w 132331"/>
                <a:gd name="T51" fmla="*/ 337054 h 792879"/>
                <a:gd name="T52" fmla="*/ 0 w 132331"/>
                <a:gd name="T53" fmla="*/ 292943 h 792879"/>
                <a:gd name="T54" fmla="*/ 44111 w 132331"/>
                <a:gd name="T55" fmla="*/ 292943 h 792879"/>
                <a:gd name="T56" fmla="*/ 44111 w 132331"/>
                <a:gd name="T57" fmla="*/ 204710 h 792879"/>
                <a:gd name="T58" fmla="*/ 0 w 132331"/>
                <a:gd name="T59" fmla="*/ 204710 h 792879"/>
                <a:gd name="T60" fmla="*/ 0 w 132331"/>
                <a:gd name="T61" fmla="*/ 0 h 7928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331"/>
                <a:gd name="T94" fmla="*/ 0 h 792879"/>
                <a:gd name="T95" fmla="*/ 132331 w 132331"/>
                <a:gd name="T96" fmla="*/ 792879 h 7928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331" h="792879">
                  <a:moveTo>
                    <a:pt x="0" y="0"/>
                  </a:moveTo>
                  <a:lnTo>
                    <a:pt x="132331" y="88566"/>
                  </a:lnTo>
                  <a:lnTo>
                    <a:pt x="132331" y="204710"/>
                  </a:lnTo>
                  <a:lnTo>
                    <a:pt x="88214" y="204710"/>
                  </a:lnTo>
                  <a:lnTo>
                    <a:pt x="88214" y="292943"/>
                  </a:lnTo>
                  <a:lnTo>
                    <a:pt x="132331" y="292943"/>
                  </a:lnTo>
                  <a:lnTo>
                    <a:pt x="132331" y="337054"/>
                  </a:lnTo>
                  <a:lnTo>
                    <a:pt x="88214" y="337054"/>
                  </a:lnTo>
                  <a:lnTo>
                    <a:pt x="88214" y="425272"/>
                  </a:lnTo>
                  <a:lnTo>
                    <a:pt x="132331" y="425272"/>
                  </a:lnTo>
                  <a:lnTo>
                    <a:pt x="132331" y="469382"/>
                  </a:lnTo>
                  <a:lnTo>
                    <a:pt x="88214" y="469382"/>
                  </a:lnTo>
                  <a:lnTo>
                    <a:pt x="88214" y="557603"/>
                  </a:lnTo>
                  <a:lnTo>
                    <a:pt x="132331" y="557603"/>
                  </a:lnTo>
                  <a:lnTo>
                    <a:pt x="132331" y="792879"/>
                  </a:lnTo>
                  <a:lnTo>
                    <a:pt x="73516" y="792879"/>
                  </a:lnTo>
                  <a:lnTo>
                    <a:pt x="73516" y="587019"/>
                  </a:lnTo>
                  <a:lnTo>
                    <a:pt x="0" y="587019"/>
                  </a:lnTo>
                  <a:lnTo>
                    <a:pt x="0" y="557603"/>
                  </a:lnTo>
                  <a:lnTo>
                    <a:pt x="44111" y="557603"/>
                  </a:lnTo>
                  <a:lnTo>
                    <a:pt x="44111" y="469382"/>
                  </a:lnTo>
                  <a:lnTo>
                    <a:pt x="0" y="469382"/>
                  </a:lnTo>
                  <a:lnTo>
                    <a:pt x="0" y="425272"/>
                  </a:lnTo>
                  <a:lnTo>
                    <a:pt x="44111" y="425272"/>
                  </a:lnTo>
                  <a:lnTo>
                    <a:pt x="44111" y="337054"/>
                  </a:lnTo>
                  <a:lnTo>
                    <a:pt x="0" y="337054"/>
                  </a:lnTo>
                  <a:lnTo>
                    <a:pt x="0" y="292943"/>
                  </a:lnTo>
                  <a:lnTo>
                    <a:pt x="44111" y="292943"/>
                  </a:lnTo>
                  <a:lnTo>
                    <a:pt x="44111" y="204710"/>
                  </a:lnTo>
                  <a:lnTo>
                    <a:pt x="0" y="204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2" name="Shape 405"/>
            <p:cNvSpPr>
              <a:spLocks/>
            </p:cNvSpPr>
            <p:nvPr/>
          </p:nvSpPr>
          <p:spPr bwMode="auto">
            <a:xfrm>
              <a:off x="5754778" y="196944"/>
              <a:ext cx="118240" cy="704312"/>
            </a:xfrm>
            <a:custGeom>
              <a:avLst/>
              <a:gdLst>
                <a:gd name="T0" fmla="*/ 0 w 118240"/>
                <a:gd name="T1" fmla="*/ 0 h 704312"/>
                <a:gd name="T2" fmla="*/ 118240 w 118240"/>
                <a:gd name="T3" fmla="*/ 79136 h 704312"/>
                <a:gd name="T4" fmla="*/ 118240 w 118240"/>
                <a:gd name="T5" fmla="*/ 704312 h 704312"/>
                <a:gd name="T6" fmla="*/ 0 w 118240"/>
                <a:gd name="T7" fmla="*/ 704312 h 704312"/>
                <a:gd name="T8" fmla="*/ 0 w 118240"/>
                <a:gd name="T9" fmla="*/ 469037 h 704312"/>
                <a:gd name="T10" fmla="*/ 44117 w 118240"/>
                <a:gd name="T11" fmla="*/ 469037 h 704312"/>
                <a:gd name="T12" fmla="*/ 44117 w 118240"/>
                <a:gd name="T13" fmla="*/ 380815 h 704312"/>
                <a:gd name="T14" fmla="*/ 0 w 118240"/>
                <a:gd name="T15" fmla="*/ 380815 h 704312"/>
                <a:gd name="T16" fmla="*/ 0 w 118240"/>
                <a:gd name="T17" fmla="*/ 336706 h 704312"/>
                <a:gd name="T18" fmla="*/ 44117 w 118240"/>
                <a:gd name="T19" fmla="*/ 336706 h 704312"/>
                <a:gd name="T20" fmla="*/ 44117 w 118240"/>
                <a:gd name="T21" fmla="*/ 248488 h 704312"/>
                <a:gd name="T22" fmla="*/ 0 w 118240"/>
                <a:gd name="T23" fmla="*/ 248488 h 704312"/>
                <a:gd name="T24" fmla="*/ 0 w 118240"/>
                <a:gd name="T25" fmla="*/ 204377 h 704312"/>
                <a:gd name="T26" fmla="*/ 44117 w 118240"/>
                <a:gd name="T27" fmla="*/ 204377 h 704312"/>
                <a:gd name="T28" fmla="*/ 44117 w 118240"/>
                <a:gd name="T29" fmla="*/ 116143 h 704312"/>
                <a:gd name="T30" fmla="*/ 0 w 118240"/>
                <a:gd name="T31" fmla="*/ 116143 h 704312"/>
                <a:gd name="T32" fmla="*/ 0 w 118240"/>
                <a:gd name="T33" fmla="*/ 0 h 7043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240"/>
                <a:gd name="T52" fmla="*/ 0 h 704312"/>
                <a:gd name="T53" fmla="*/ 118240 w 118240"/>
                <a:gd name="T54" fmla="*/ 704312 h 7043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240" h="704312">
                  <a:moveTo>
                    <a:pt x="0" y="0"/>
                  </a:moveTo>
                  <a:lnTo>
                    <a:pt x="118240" y="79136"/>
                  </a:lnTo>
                  <a:lnTo>
                    <a:pt x="118240" y="704312"/>
                  </a:lnTo>
                  <a:lnTo>
                    <a:pt x="0" y="704312"/>
                  </a:lnTo>
                  <a:lnTo>
                    <a:pt x="0" y="469037"/>
                  </a:lnTo>
                  <a:lnTo>
                    <a:pt x="44117" y="469037"/>
                  </a:lnTo>
                  <a:lnTo>
                    <a:pt x="44117" y="380815"/>
                  </a:lnTo>
                  <a:lnTo>
                    <a:pt x="0" y="380815"/>
                  </a:lnTo>
                  <a:lnTo>
                    <a:pt x="0" y="336706"/>
                  </a:lnTo>
                  <a:lnTo>
                    <a:pt x="44117" y="336706"/>
                  </a:lnTo>
                  <a:lnTo>
                    <a:pt x="44117" y="248488"/>
                  </a:lnTo>
                  <a:lnTo>
                    <a:pt x="0" y="248488"/>
                  </a:lnTo>
                  <a:lnTo>
                    <a:pt x="0" y="204377"/>
                  </a:lnTo>
                  <a:lnTo>
                    <a:pt x="44117" y="204377"/>
                  </a:lnTo>
                  <a:lnTo>
                    <a:pt x="44117" y="116143"/>
                  </a:lnTo>
                  <a:lnTo>
                    <a:pt x="0" y="116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3" name="Shape 406"/>
            <p:cNvSpPr>
              <a:spLocks/>
            </p:cNvSpPr>
            <p:nvPr/>
          </p:nvSpPr>
          <p:spPr bwMode="auto">
            <a:xfrm>
              <a:off x="5273223" y="19008"/>
              <a:ext cx="698439" cy="232654"/>
            </a:xfrm>
            <a:custGeom>
              <a:avLst/>
              <a:gdLst>
                <a:gd name="T0" fmla="*/ 349224 w 698439"/>
                <a:gd name="T1" fmla="*/ 0 h 232654"/>
                <a:gd name="T2" fmla="*/ 698439 w 698439"/>
                <a:gd name="T3" fmla="*/ 232654 h 232654"/>
                <a:gd name="T4" fmla="*/ 616194 w 698439"/>
                <a:gd name="T5" fmla="*/ 232654 h 232654"/>
                <a:gd name="T6" fmla="*/ 357407 w 698439"/>
                <a:gd name="T7" fmla="*/ 59465 h 232654"/>
                <a:gd name="T8" fmla="*/ 341038 w 698439"/>
                <a:gd name="T9" fmla="*/ 59465 h 232654"/>
                <a:gd name="T10" fmla="*/ 82249 w 698439"/>
                <a:gd name="T11" fmla="*/ 232654 h 232654"/>
                <a:gd name="T12" fmla="*/ 0 w 698439"/>
                <a:gd name="T13" fmla="*/ 232654 h 232654"/>
                <a:gd name="T14" fmla="*/ 349224 w 698439"/>
                <a:gd name="T15" fmla="*/ 0 h 2326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8439"/>
                <a:gd name="T25" fmla="*/ 0 h 232654"/>
                <a:gd name="T26" fmla="*/ 698439 w 698439"/>
                <a:gd name="T27" fmla="*/ 232654 h 2326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8439" h="232654">
                  <a:moveTo>
                    <a:pt x="349224" y="0"/>
                  </a:moveTo>
                  <a:lnTo>
                    <a:pt x="698439" y="232654"/>
                  </a:lnTo>
                  <a:lnTo>
                    <a:pt x="616194" y="232654"/>
                  </a:lnTo>
                  <a:lnTo>
                    <a:pt x="357407" y="59465"/>
                  </a:lnTo>
                  <a:lnTo>
                    <a:pt x="341038" y="59465"/>
                  </a:lnTo>
                  <a:lnTo>
                    <a:pt x="82249" y="232654"/>
                  </a:lnTo>
                  <a:lnTo>
                    <a:pt x="0" y="232654"/>
                  </a:lnTo>
                  <a:lnTo>
                    <a:pt x="349224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4" name="Shape 407"/>
            <p:cNvSpPr>
              <a:spLocks/>
            </p:cNvSpPr>
            <p:nvPr/>
          </p:nvSpPr>
          <p:spPr bwMode="auto">
            <a:xfrm>
              <a:off x="5914534" y="531206"/>
              <a:ext cx="112732" cy="370051"/>
            </a:xfrm>
            <a:custGeom>
              <a:avLst/>
              <a:gdLst>
                <a:gd name="T0" fmla="*/ 0 w 112732"/>
                <a:gd name="T1" fmla="*/ 0 h 370051"/>
                <a:gd name="T2" fmla="*/ 112732 w 112732"/>
                <a:gd name="T3" fmla="*/ 0 h 370051"/>
                <a:gd name="T4" fmla="*/ 112732 w 112732"/>
                <a:gd name="T5" fmla="*/ 46554 h 370051"/>
                <a:gd name="T6" fmla="*/ 68627 w 112732"/>
                <a:gd name="T7" fmla="*/ 46554 h 370051"/>
                <a:gd name="T8" fmla="*/ 68627 w 112732"/>
                <a:gd name="T9" fmla="*/ 134776 h 370051"/>
                <a:gd name="T10" fmla="*/ 112732 w 112732"/>
                <a:gd name="T11" fmla="*/ 134776 h 370051"/>
                <a:gd name="T12" fmla="*/ 112732 w 112732"/>
                <a:gd name="T13" fmla="*/ 177376 h 370051"/>
                <a:gd name="T14" fmla="*/ 68627 w 112732"/>
                <a:gd name="T15" fmla="*/ 177376 h 370051"/>
                <a:gd name="T16" fmla="*/ 68627 w 112732"/>
                <a:gd name="T17" fmla="*/ 265596 h 370051"/>
                <a:gd name="T18" fmla="*/ 112732 w 112732"/>
                <a:gd name="T19" fmla="*/ 265596 h 370051"/>
                <a:gd name="T20" fmla="*/ 112732 w 112732"/>
                <a:gd name="T21" fmla="*/ 370051 h 370051"/>
                <a:gd name="T22" fmla="*/ 0 w 112732"/>
                <a:gd name="T23" fmla="*/ 370051 h 370051"/>
                <a:gd name="T24" fmla="*/ 0 w 112732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32"/>
                <a:gd name="T40" fmla="*/ 0 h 370051"/>
                <a:gd name="T41" fmla="*/ 112732 w 112732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32" h="370051">
                  <a:moveTo>
                    <a:pt x="0" y="0"/>
                  </a:moveTo>
                  <a:lnTo>
                    <a:pt x="112732" y="0"/>
                  </a:lnTo>
                  <a:lnTo>
                    <a:pt x="112732" y="46554"/>
                  </a:lnTo>
                  <a:lnTo>
                    <a:pt x="68627" y="46554"/>
                  </a:lnTo>
                  <a:lnTo>
                    <a:pt x="68627" y="134776"/>
                  </a:lnTo>
                  <a:lnTo>
                    <a:pt x="112732" y="134776"/>
                  </a:lnTo>
                  <a:lnTo>
                    <a:pt x="112732" y="177376"/>
                  </a:lnTo>
                  <a:lnTo>
                    <a:pt x="68627" y="177376"/>
                  </a:lnTo>
                  <a:lnTo>
                    <a:pt x="68627" y="265596"/>
                  </a:lnTo>
                  <a:lnTo>
                    <a:pt x="112732" y="265596"/>
                  </a:lnTo>
                  <a:lnTo>
                    <a:pt x="112732" y="370051"/>
                  </a:lnTo>
                  <a:lnTo>
                    <a:pt x="0" y="370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5" name="Shape 408"/>
            <p:cNvSpPr>
              <a:spLocks/>
            </p:cNvSpPr>
            <p:nvPr/>
          </p:nvSpPr>
          <p:spPr bwMode="auto">
            <a:xfrm>
              <a:off x="6027266" y="531206"/>
              <a:ext cx="112722" cy="370051"/>
            </a:xfrm>
            <a:custGeom>
              <a:avLst/>
              <a:gdLst>
                <a:gd name="T0" fmla="*/ 0 w 112722"/>
                <a:gd name="T1" fmla="*/ 0 h 370051"/>
                <a:gd name="T2" fmla="*/ 112722 w 112722"/>
                <a:gd name="T3" fmla="*/ 0 h 370051"/>
                <a:gd name="T4" fmla="*/ 112722 w 112722"/>
                <a:gd name="T5" fmla="*/ 370051 h 370051"/>
                <a:gd name="T6" fmla="*/ 0 w 112722"/>
                <a:gd name="T7" fmla="*/ 370051 h 370051"/>
                <a:gd name="T8" fmla="*/ 0 w 112722"/>
                <a:gd name="T9" fmla="*/ 265596 h 370051"/>
                <a:gd name="T10" fmla="*/ 44105 w 112722"/>
                <a:gd name="T11" fmla="*/ 265596 h 370051"/>
                <a:gd name="T12" fmla="*/ 44105 w 112722"/>
                <a:gd name="T13" fmla="*/ 177376 h 370051"/>
                <a:gd name="T14" fmla="*/ 0 w 112722"/>
                <a:gd name="T15" fmla="*/ 177376 h 370051"/>
                <a:gd name="T16" fmla="*/ 0 w 112722"/>
                <a:gd name="T17" fmla="*/ 134776 h 370051"/>
                <a:gd name="T18" fmla="*/ 44105 w 112722"/>
                <a:gd name="T19" fmla="*/ 134776 h 370051"/>
                <a:gd name="T20" fmla="*/ 44105 w 112722"/>
                <a:gd name="T21" fmla="*/ 46554 h 370051"/>
                <a:gd name="T22" fmla="*/ 0 w 112722"/>
                <a:gd name="T23" fmla="*/ 46554 h 370051"/>
                <a:gd name="T24" fmla="*/ 0 w 112722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22"/>
                <a:gd name="T40" fmla="*/ 0 h 370051"/>
                <a:gd name="T41" fmla="*/ 112722 w 112722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22" h="370051">
                  <a:moveTo>
                    <a:pt x="0" y="0"/>
                  </a:moveTo>
                  <a:lnTo>
                    <a:pt x="112722" y="0"/>
                  </a:lnTo>
                  <a:lnTo>
                    <a:pt x="112722" y="370051"/>
                  </a:lnTo>
                  <a:lnTo>
                    <a:pt x="0" y="370051"/>
                  </a:lnTo>
                  <a:lnTo>
                    <a:pt x="0" y="265596"/>
                  </a:lnTo>
                  <a:lnTo>
                    <a:pt x="44105" y="265596"/>
                  </a:lnTo>
                  <a:lnTo>
                    <a:pt x="44105" y="177376"/>
                  </a:lnTo>
                  <a:lnTo>
                    <a:pt x="0" y="177376"/>
                  </a:lnTo>
                  <a:lnTo>
                    <a:pt x="0" y="134776"/>
                  </a:lnTo>
                  <a:lnTo>
                    <a:pt x="44105" y="134776"/>
                  </a:lnTo>
                  <a:lnTo>
                    <a:pt x="44105" y="46554"/>
                  </a:lnTo>
                  <a:lnTo>
                    <a:pt x="0" y="46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6" name="Shape 74076"/>
            <p:cNvSpPr>
              <a:spLocks/>
            </p:cNvSpPr>
            <p:nvPr/>
          </p:nvSpPr>
          <p:spPr bwMode="auto">
            <a:xfrm>
              <a:off x="5914534" y="475409"/>
              <a:ext cx="247511" cy="26390"/>
            </a:xfrm>
            <a:custGeom>
              <a:avLst/>
              <a:gdLst>
                <a:gd name="T0" fmla="*/ 0 w 247511"/>
                <a:gd name="T1" fmla="*/ 0 h 26390"/>
                <a:gd name="T2" fmla="*/ 247511 w 247511"/>
                <a:gd name="T3" fmla="*/ 0 h 26390"/>
                <a:gd name="T4" fmla="*/ 247511 w 247511"/>
                <a:gd name="T5" fmla="*/ 26390 h 26390"/>
                <a:gd name="T6" fmla="*/ 0 w 247511"/>
                <a:gd name="T7" fmla="*/ 26390 h 26390"/>
                <a:gd name="T8" fmla="*/ 0 w 247511"/>
                <a:gd name="T9" fmla="*/ 0 h 26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511"/>
                <a:gd name="T16" fmla="*/ 0 h 26390"/>
                <a:gd name="T17" fmla="*/ 247511 w 247511"/>
                <a:gd name="T18" fmla="*/ 26390 h 26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511" h="26390">
                  <a:moveTo>
                    <a:pt x="0" y="0"/>
                  </a:moveTo>
                  <a:lnTo>
                    <a:pt x="247511" y="0"/>
                  </a:lnTo>
                  <a:lnTo>
                    <a:pt x="247511" y="26390"/>
                  </a:lnTo>
                  <a:lnTo>
                    <a:pt x="0" y="26390"/>
                  </a:lnTo>
                  <a:lnTo>
                    <a:pt x="0" y="0"/>
                  </a:lnTo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7" name="Shape 410"/>
            <p:cNvSpPr>
              <a:spLocks/>
            </p:cNvSpPr>
            <p:nvPr/>
          </p:nvSpPr>
          <p:spPr bwMode="auto">
            <a:xfrm>
              <a:off x="5104595" y="531206"/>
              <a:ext cx="112728" cy="370051"/>
            </a:xfrm>
            <a:custGeom>
              <a:avLst/>
              <a:gdLst>
                <a:gd name="T0" fmla="*/ 0 w 112728"/>
                <a:gd name="T1" fmla="*/ 0 h 370051"/>
                <a:gd name="T2" fmla="*/ 112728 w 112728"/>
                <a:gd name="T3" fmla="*/ 0 h 370051"/>
                <a:gd name="T4" fmla="*/ 112728 w 112728"/>
                <a:gd name="T5" fmla="*/ 46554 h 370051"/>
                <a:gd name="T6" fmla="*/ 68616 w 112728"/>
                <a:gd name="T7" fmla="*/ 46554 h 370051"/>
                <a:gd name="T8" fmla="*/ 68616 w 112728"/>
                <a:gd name="T9" fmla="*/ 134776 h 370051"/>
                <a:gd name="T10" fmla="*/ 112728 w 112728"/>
                <a:gd name="T11" fmla="*/ 134776 h 370051"/>
                <a:gd name="T12" fmla="*/ 112728 w 112728"/>
                <a:gd name="T13" fmla="*/ 177376 h 370051"/>
                <a:gd name="T14" fmla="*/ 68616 w 112728"/>
                <a:gd name="T15" fmla="*/ 177376 h 370051"/>
                <a:gd name="T16" fmla="*/ 68616 w 112728"/>
                <a:gd name="T17" fmla="*/ 265596 h 370051"/>
                <a:gd name="T18" fmla="*/ 112728 w 112728"/>
                <a:gd name="T19" fmla="*/ 265596 h 370051"/>
                <a:gd name="T20" fmla="*/ 112728 w 112728"/>
                <a:gd name="T21" fmla="*/ 370051 h 370051"/>
                <a:gd name="T22" fmla="*/ 0 w 112728"/>
                <a:gd name="T23" fmla="*/ 370051 h 370051"/>
                <a:gd name="T24" fmla="*/ 0 w 112728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28"/>
                <a:gd name="T40" fmla="*/ 0 h 370051"/>
                <a:gd name="T41" fmla="*/ 112728 w 112728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28" h="370051">
                  <a:moveTo>
                    <a:pt x="0" y="0"/>
                  </a:moveTo>
                  <a:lnTo>
                    <a:pt x="112728" y="0"/>
                  </a:lnTo>
                  <a:lnTo>
                    <a:pt x="112728" y="46554"/>
                  </a:lnTo>
                  <a:lnTo>
                    <a:pt x="68616" y="46554"/>
                  </a:lnTo>
                  <a:lnTo>
                    <a:pt x="68616" y="134776"/>
                  </a:lnTo>
                  <a:lnTo>
                    <a:pt x="112728" y="134776"/>
                  </a:lnTo>
                  <a:lnTo>
                    <a:pt x="112728" y="177376"/>
                  </a:lnTo>
                  <a:lnTo>
                    <a:pt x="68616" y="177376"/>
                  </a:lnTo>
                  <a:lnTo>
                    <a:pt x="68616" y="265596"/>
                  </a:lnTo>
                  <a:lnTo>
                    <a:pt x="112728" y="265596"/>
                  </a:lnTo>
                  <a:lnTo>
                    <a:pt x="112728" y="370051"/>
                  </a:lnTo>
                  <a:lnTo>
                    <a:pt x="0" y="370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8" name="Shape 411"/>
            <p:cNvSpPr>
              <a:spLocks/>
            </p:cNvSpPr>
            <p:nvPr/>
          </p:nvSpPr>
          <p:spPr bwMode="auto">
            <a:xfrm>
              <a:off x="5217324" y="531206"/>
              <a:ext cx="112732" cy="370051"/>
            </a:xfrm>
            <a:custGeom>
              <a:avLst/>
              <a:gdLst>
                <a:gd name="T0" fmla="*/ 0 w 112732"/>
                <a:gd name="T1" fmla="*/ 0 h 370051"/>
                <a:gd name="T2" fmla="*/ 112732 w 112732"/>
                <a:gd name="T3" fmla="*/ 0 h 370051"/>
                <a:gd name="T4" fmla="*/ 112732 w 112732"/>
                <a:gd name="T5" fmla="*/ 370051 h 370051"/>
                <a:gd name="T6" fmla="*/ 0 w 112732"/>
                <a:gd name="T7" fmla="*/ 370051 h 370051"/>
                <a:gd name="T8" fmla="*/ 0 w 112732"/>
                <a:gd name="T9" fmla="*/ 265596 h 370051"/>
                <a:gd name="T10" fmla="*/ 44113 w 112732"/>
                <a:gd name="T11" fmla="*/ 265596 h 370051"/>
                <a:gd name="T12" fmla="*/ 44113 w 112732"/>
                <a:gd name="T13" fmla="*/ 177376 h 370051"/>
                <a:gd name="T14" fmla="*/ 0 w 112732"/>
                <a:gd name="T15" fmla="*/ 177376 h 370051"/>
                <a:gd name="T16" fmla="*/ 0 w 112732"/>
                <a:gd name="T17" fmla="*/ 134776 h 370051"/>
                <a:gd name="T18" fmla="*/ 44113 w 112732"/>
                <a:gd name="T19" fmla="*/ 134776 h 370051"/>
                <a:gd name="T20" fmla="*/ 44113 w 112732"/>
                <a:gd name="T21" fmla="*/ 46554 h 370051"/>
                <a:gd name="T22" fmla="*/ 0 w 112732"/>
                <a:gd name="T23" fmla="*/ 46554 h 370051"/>
                <a:gd name="T24" fmla="*/ 0 w 112732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32"/>
                <a:gd name="T40" fmla="*/ 0 h 370051"/>
                <a:gd name="T41" fmla="*/ 112732 w 112732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32" h="370051">
                  <a:moveTo>
                    <a:pt x="0" y="0"/>
                  </a:moveTo>
                  <a:lnTo>
                    <a:pt x="112732" y="0"/>
                  </a:lnTo>
                  <a:lnTo>
                    <a:pt x="112732" y="370051"/>
                  </a:lnTo>
                  <a:lnTo>
                    <a:pt x="0" y="370051"/>
                  </a:lnTo>
                  <a:lnTo>
                    <a:pt x="0" y="265596"/>
                  </a:lnTo>
                  <a:lnTo>
                    <a:pt x="44113" y="265596"/>
                  </a:lnTo>
                  <a:lnTo>
                    <a:pt x="44113" y="177376"/>
                  </a:lnTo>
                  <a:lnTo>
                    <a:pt x="0" y="177376"/>
                  </a:lnTo>
                  <a:lnTo>
                    <a:pt x="0" y="134776"/>
                  </a:lnTo>
                  <a:lnTo>
                    <a:pt x="44113" y="134776"/>
                  </a:lnTo>
                  <a:lnTo>
                    <a:pt x="44113" y="46554"/>
                  </a:lnTo>
                  <a:lnTo>
                    <a:pt x="0" y="465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449" name="Shape 74077"/>
            <p:cNvSpPr>
              <a:spLocks/>
            </p:cNvSpPr>
            <p:nvPr/>
          </p:nvSpPr>
          <p:spPr bwMode="auto">
            <a:xfrm>
              <a:off x="5082545" y="475409"/>
              <a:ext cx="247510" cy="26390"/>
            </a:xfrm>
            <a:custGeom>
              <a:avLst/>
              <a:gdLst>
                <a:gd name="T0" fmla="*/ 0 w 247510"/>
                <a:gd name="T1" fmla="*/ 0 h 26390"/>
                <a:gd name="T2" fmla="*/ 247510 w 247510"/>
                <a:gd name="T3" fmla="*/ 0 h 26390"/>
                <a:gd name="T4" fmla="*/ 247510 w 247510"/>
                <a:gd name="T5" fmla="*/ 26390 h 26390"/>
                <a:gd name="T6" fmla="*/ 0 w 247510"/>
                <a:gd name="T7" fmla="*/ 26390 h 26390"/>
                <a:gd name="T8" fmla="*/ 0 w 247510"/>
                <a:gd name="T9" fmla="*/ 0 h 26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510"/>
                <a:gd name="T16" fmla="*/ 0 h 26390"/>
                <a:gd name="T17" fmla="*/ 247510 w 247510"/>
                <a:gd name="T18" fmla="*/ 26390 h 26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510" h="26390">
                  <a:moveTo>
                    <a:pt x="0" y="0"/>
                  </a:moveTo>
                  <a:lnTo>
                    <a:pt x="247510" y="0"/>
                  </a:lnTo>
                  <a:lnTo>
                    <a:pt x="247510" y="26390"/>
                  </a:lnTo>
                  <a:lnTo>
                    <a:pt x="0" y="26390"/>
                  </a:lnTo>
                  <a:lnTo>
                    <a:pt x="0" y="0"/>
                  </a:lnTo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3319" name="TextBox 344"/>
          <p:cNvSpPr txBox="1">
            <a:spLocks noChangeArrowheads="1"/>
          </p:cNvSpPr>
          <p:nvPr/>
        </p:nvSpPr>
        <p:spPr bwMode="auto">
          <a:xfrm>
            <a:off x="357188" y="3143250"/>
            <a:ext cx="4214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       6                            980                        223/115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учреждений              детей         работников/педагогов </a:t>
            </a:r>
          </a:p>
        </p:txBody>
      </p:sp>
      <p:sp>
        <p:nvSpPr>
          <p:cNvPr id="13320" name="TextBox 346"/>
          <p:cNvSpPr txBox="1">
            <a:spLocks noChangeArrowheads="1"/>
          </p:cNvSpPr>
          <p:nvPr/>
        </p:nvSpPr>
        <p:spPr bwMode="auto">
          <a:xfrm>
            <a:off x="4786313" y="3143250"/>
            <a:ext cx="4357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         14                        2283                        556/283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учреждений       обучающихся    работников/педагогов </a:t>
            </a:r>
          </a:p>
        </p:txBody>
      </p:sp>
      <p:sp>
        <p:nvSpPr>
          <p:cNvPr id="13321" name="Rectangle 3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22" name="Rectangle 4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3323" name="Группа 447"/>
          <p:cNvGrpSpPr>
            <a:grpSpLocks/>
          </p:cNvGrpSpPr>
          <p:nvPr/>
        </p:nvGrpSpPr>
        <p:grpSpPr bwMode="auto">
          <a:xfrm>
            <a:off x="2286000" y="4500563"/>
            <a:ext cx="4443413" cy="941387"/>
            <a:chOff x="-374650" y="4286256"/>
            <a:chExt cx="4443506" cy="941389"/>
          </a:xfrm>
        </p:grpSpPr>
        <p:sp>
          <p:nvSpPr>
            <p:cNvPr id="13328" name="Shape 266"/>
            <p:cNvSpPr>
              <a:spLocks/>
            </p:cNvSpPr>
            <p:nvPr/>
          </p:nvSpPr>
          <p:spPr bwMode="auto">
            <a:xfrm>
              <a:off x="3917367" y="4399754"/>
              <a:ext cx="151489" cy="353718"/>
            </a:xfrm>
            <a:custGeom>
              <a:avLst/>
              <a:gdLst>
                <a:gd name="T0" fmla="*/ 29894 w 151498"/>
                <a:gd name="T1" fmla="*/ 0 h 353728"/>
                <a:gd name="T2" fmla="*/ 121719 w 151498"/>
                <a:gd name="T3" fmla="*/ 0 h 353728"/>
                <a:gd name="T4" fmla="*/ 151498 w 151498"/>
                <a:gd name="T5" fmla="*/ 29808 h 353728"/>
                <a:gd name="T6" fmla="*/ 151402 w 151498"/>
                <a:gd name="T7" fmla="*/ 150109 h 353728"/>
                <a:gd name="T8" fmla="*/ 138416 w 151498"/>
                <a:gd name="T9" fmla="*/ 163130 h 353728"/>
                <a:gd name="T10" fmla="*/ 125416 w 151498"/>
                <a:gd name="T11" fmla="*/ 150109 h 353728"/>
                <a:gd name="T12" fmla="*/ 125416 w 151498"/>
                <a:gd name="T13" fmla="*/ 40153 h 353728"/>
                <a:gd name="T14" fmla="*/ 119908 w 151498"/>
                <a:gd name="T15" fmla="*/ 40153 h 353728"/>
                <a:gd name="T16" fmla="*/ 119908 w 151498"/>
                <a:gd name="T17" fmla="*/ 334235 h 353728"/>
                <a:gd name="T18" fmla="*/ 100382 w 151498"/>
                <a:gd name="T19" fmla="*/ 353728 h 353728"/>
                <a:gd name="T20" fmla="*/ 80924 w 151498"/>
                <a:gd name="T21" fmla="*/ 334235 h 353728"/>
                <a:gd name="T22" fmla="*/ 80924 w 151498"/>
                <a:gd name="T23" fmla="*/ 173203 h 353728"/>
                <a:gd name="T24" fmla="*/ 70261 w 151498"/>
                <a:gd name="T25" fmla="*/ 173203 h 353728"/>
                <a:gd name="T26" fmla="*/ 70261 w 151498"/>
                <a:gd name="T27" fmla="*/ 334188 h 353728"/>
                <a:gd name="T28" fmla="*/ 50735 w 151498"/>
                <a:gd name="T29" fmla="*/ 353728 h 353728"/>
                <a:gd name="T30" fmla="*/ 31284 w 151498"/>
                <a:gd name="T31" fmla="*/ 334188 h 353728"/>
                <a:gd name="T32" fmla="*/ 31284 w 151498"/>
                <a:gd name="T33" fmla="*/ 40153 h 353728"/>
                <a:gd name="T34" fmla="*/ 26031 w 151498"/>
                <a:gd name="T35" fmla="*/ 40153 h 353728"/>
                <a:gd name="T36" fmla="*/ 26031 w 151498"/>
                <a:gd name="T37" fmla="*/ 149670 h 353728"/>
                <a:gd name="T38" fmla="*/ 13014 w 151498"/>
                <a:gd name="T39" fmla="*/ 162716 h 353728"/>
                <a:gd name="T40" fmla="*/ 0 w 151498"/>
                <a:gd name="T41" fmla="*/ 149670 h 353728"/>
                <a:gd name="T42" fmla="*/ 90 w 151498"/>
                <a:gd name="T43" fmla="*/ 29808 h 353728"/>
                <a:gd name="T44" fmla="*/ 29894 w 151498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8"/>
                <a:gd name="T70" fmla="*/ 0 h 353728"/>
                <a:gd name="T71" fmla="*/ 151498 w 151498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8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8" y="13327"/>
                    <a:pt x="151498" y="29808"/>
                  </a:cubicBezTo>
                  <a:lnTo>
                    <a:pt x="151402" y="150109"/>
                  </a:lnTo>
                  <a:cubicBezTo>
                    <a:pt x="151402" y="157302"/>
                    <a:pt x="145592" y="163130"/>
                    <a:pt x="138416" y="163130"/>
                  </a:cubicBezTo>
                  <a:cubicBezTo>
                    <a:pt x="131238" y="163130"/>
                    <a:pt x="125416" y="157302"/>
                    <a:pt x="125416" y="150109"/>
                  </a:cubicBezTo>
                  <a:lnTo>
                    <a:pt x="125416" y="40153"/>
                  </a:lnTo>
                  <a:lnTo>
                    <a:pt x="119908" y="40153"/>
                  </a:lnTo>
                  <a:lnTo>
                    <a:pt x="119908" y="334235"/>
                  </a:lnTo>
                  <a:cubicBezTo>
                    <a:pt x="119908" y="345002"/>
                    <a:pt x="111182" y="353728"/>
                    <a:pt x="100382" y="353728"/>
                  </a:cubicBezTo>
                  <a:cubicBezTo>
                    <a:pt x="89646" y="353728"/>
                    <a:pt x="80924" y="345002"/>
                    <a:pt x="80924" y="334235"/>
                  </a:cubicBezTo>
                  <a:lnTo>
                    <a:pt x="80924" y="173203"/>
                  </a:lnTo>
                  <a:lnTo>
                    <a:pt x="70261" y="173203"/>
                  </a:lnTo>
                  <a:lnTo>
                    <a:pt x="70261" y="334188"/>
                  </a:lnTo>
                  <a:cubicBezTo>
                    <a:pt x="70261" y="344977"/>
                    <a:pt x="61538" y="353728"/>
                    <a:pt x="50735" y="353728"/>
                  </a:cubicBezTo>
                  <a:cubicBezTo>
                    <a:pt x="40014" y="353728"/>
                    <a:pt x="31284" y="344977"/>
                    <a:pt x="31284" y="334188"/>
                  </a:cubicBezTo>
                  <a:lnTo>
                    <a:pt x="31284" y="40153"/>
                  </a:lnTo>
                  <a:lnTo>
                    <a:pt x="26031" y="40153"/>
                  </a:lnTo>
                  <a:lnTo>
                    <a:pt x="26031" y="149670"/>
                  </a:lnTo>
                  <a:cubicBezTo>
                    <a:pt x="26031" y="156876"/>
                    <a:pt x="20221" y="162716"/>
                    <a:pt x="13014" y="162716"/>
                  </a:cubicBezTo>
                  <a:cubicBezTo>
                    <a:pt x="5810" y="162716"/>
                    <a:pt x="0" y="156876"/>
                    <a:pt x="0" y="149670"/>
                  </a:cubicBezTo>
                  <a:lnTo>
                    <a:pt x="90" y="29808"/>
                  </a:lnTo>
                  <a:cubicBezTo>
                    <a:pt x="90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29" name="Shape 267"/>
            <p:cNvSpPr>
              <a:spLocks/>
            </p:cNvSpPr>
            <p:nvPr/>
          </p:nvSpPr>
          <p:spPr bwMode="auto">
            <a:xfrm>
              <a:off x="3959423" y="4322240"/>
              <a:ext cx="65358" cy="65346"/>
            </a:xfrm>
            <a:custGeom>
              <a:avLst/>
              <a:gdLst>
                <a:gd name="T0" fmla="*/ 32712 w 65362"/>
                <a:gd name="T1" fmla="*/ 0 h 65348"/>
                <a:gd name="T2" fmla="*/ 50742 w 65362"/>
                <a:gd name="T3" fmla="*/ 0 h 65348"/>
                <a:gd name="T4" fmla="*/ 65358 w 65362"/>
                <a:gd name="T5" fmla="*/ 14627 h 65348"/>
                <a:gd name="T6" fmla="*/ 65358 w 65362"/>
                <a:gd name="T7" fmla="*/ 32666 h 65348"/>
                <a:gd name="T8" fmla="*/ 65358 w 65362"/>
                <a:gd name="T9" fmla="*/ 50700 h 65348"/>
                <a:gd name="T10" fmla="*/ 50742 w 65362"/>
                <a:gd name="T11" fmla="*/ 65346 h 65348"/>
                <a:gd name="T12" fmla="*/ 32712 w 65362"/>
                <a:gd name="T13" fmla="*/ 65346 h 65348"/>
                <a:gd name="T14" fmla="*/ 14641 w 65362"/>
                <a:gd name="T15" fmla="*/ 65346 h 65348"/>
                <a:gd name="T16" fmla="*/ 0 w 65362"/>
                <a:gd name="T17" fmla="*/ 50700 h 65348"/>
                <a:gd name="T18" fmla="*/ 0 w 65362"/>
                <a:gd name="T19" fmla="*/ 32666 h 65348"/>
                <a:gd name="T20" fmla="*/ 0 w 65362"/>
                <a:gd name="T21" fmla="*/ 14627 h 65348"/>
                <a:gd name="T22" fmla="*/ 14641 w 65362"/>
                <a:gd name="T23" fmla="*/ 0 h 65348"/>
                <a:gd name="T24" fmla="*/ 32712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14" y="0"/>
                  </a:moveTo>
                  <a:cubicBezTo>
                    <a:pt x="50745" y="0"/>
                    <a:pt x="65362" y="14627"/>
                    <a:pt x="65362" y="32667"/>
                  </a:cubicBezTo>
                  <a:cubicBezTo>
                    <a:pt x="65362" y="50702"/>
                    <a:pt x="50745" y="65348"/>
                    <a:pt x="32714" y="65348"/>
                  </a:cubicBezTo>
                  <a:cubicBezTo>
                    <a:pt x="14642" y="65348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0" name="Shape 268"/>
            <p:cNvSpPr>
              <a:spLocks/>
            </p:cNvSpPr>
            <p:nvPr/>
          </p:nvSpPr>
          <p:spPr bwMode="auto">
            <a:xfrm>
              <a:off x="3729198" y="4399754"/>
              <a:ext cx="151495" cy="353718"/>
            </a:xfrm>
            <a:custGeom>
              <a:avLst/>
              <a:gdLst>
                <a:gd name="T0" fmla="*/ 29895 w 151504"/>
                <a:gd name="T1" fmla="*/ 0 h 353728"/>
                <a:gd name="T2" fmla="*/ 121721 w 151504"/>
                <a:gd name="T3" fmla="*/ 0 h 353728"/>
                <a:gd name="T4" fmla="*/ 151504 w 151504"/>
                <a:gd name="T5" fmla="*/ 29808 h 353728"/>
                <a:gd name="T6" fmla="*/ 151406 w 151504"/>
                <a:gd name="T7" fmla="*/ 150109 h 353728"/>
                <a:gd name="T8" fmla="*/ 138414 w 151504"/>
                <a:gd name="T9" fmla="*/ 163130 h 353728"/>
                <a:gd name="T10" fmla="*/ 125421 w 151504"/>
                <a:gd name="T11" fmla="*/ 150109 h 353728"/>
                <a:gd name="T12" fmla="*/ 125421 w 151504"/>
                <a:gd name="T13" fmla="*/ 40153 h 353728"/>
                <a:gd name="T14" fmla="*/ 119910 w 151504"/>
                <a:gd name="T15" fmla="*/ 40153 h 353728"/>
                <a:gd name="T16" fmla="*/ 119910 w 151504"/>
                <a:gd name="T17" fmla="*/ 334235 h 353728"/>
                <a:gd name="T18" fmla="*/ 100383 w 151504"/>
                <a:gd name="T19" fmla="*/ 353728 h 353728"/>
                <a:gd name="T20" fmla="*/ 80925 w 151504"/>
                <a:gd name="T21" fmla="*/ 334235 h 353728"/>
                <a:gd name="T22" fmla="*/ 80925 w 151504"/>
                <a:gd name="T23" fmla="*/ 173203 h 353728"/>
                <a:gd name="T24" fmla="*/ 70265 w 151504"/>
                <a:gd name="T25" fmla="*/ 173203 h 353728"/>
                <a:gd name="T26" fmla="*/ 70265 w 151504"/>
                <a:gd name="T27" fmla="*/ 334188 h 353728"/>
                <a:gd name="T28" fmla="*/ 50735 w 151504"/>
                <a:gd name="T29" fmla="*/ 353728 h 353728"/>
                <a:gd name="T30" fmla="*/ 31284 w 151504"/>
                <a:gd name="T31" fmla="*/ 334188 h 353728"/>
                <a:gd name="T32" fmla="*/ 31284 w 151504"/>
                <a:gd name="T33" fmla="*/ 40153 h 353728"/>
                <a:gd name="T34" fmla="*/ 26036 w 151504"/>
                <a:gd name="T35" fmla="*/ 40153 h 353728"/>
                <a:gd name="T36" fmla="*/ 26036 w 151504"/>
                <a:gd name="T37" fmla="*/ 149670 h 353728"/>
                <a:gd name="T38" fmla="*/ 13015 w 151504"/>
                <a:gd name="T39" fmla="*/ 162716 h 353728"/>
                <a:gd name="T40" fmla="*/ 0 w 151504"/>
                <a:gd name="T41" fmla="*/ 149670 h 353728"/>
                <a:gd name="T42" fmla="*/ 94 w 151504"/>
                <a:gd name="T43" fmla="*/ 29808 h 353728"/>
                <a:gd name="T44" fmla="*/ 29895 w 151504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4"/>
                <a:gd name="T70" fmla="*/ 0 h 353728"/>
                <a:gd name="T71" fmla="*/ 151504 w 151504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4" h="353728">
                  <a:moveTo>
                    <a:pt x="29895" y="0"/>
                  </a:moveTo>
                  <a:lnTo>
                    <a:pt x="121721" y="0"/>
                  </a:lnTo>
                  <a:cubicBezTo>
                    <a:pt x="138154" y="0"/>
                    <a:pt x="151504" y="13327"/>
                    <a:pt x="151504" y="29808"/>
                  </a:cubicBezTo>
                  <a:lnTo>
                    <a:pt x="151406" y="150109"/>
                  </a:lnTo>
                  <a:cubicBezTo>
                    <a:pt x="151406" y="157302"/>
                    <a:pt x="145595" y="163130"/>
                    <a:pt x="138414" y="163130"/>
                  </a:cubicBezTo>
                  <a:cubicBezTo>
                    <a:pt x="131238" y="163130"/>
                    <a:pt x="125421" y="157302"/>
                    <a:pt x="125421" y="150109"/>
                  </a:cubicBezTo>
                  <a:lnTo>
                    <a:pt x="125421" y="40153"/>
                  </a:lnTo>
                  <a:lnTo>
                    <a:pt x="119910" y="40153"/>
                  </a:lnTo>
                  <a:lnTo>
                    <a:pt x="119910" y="334235"/>
                  </a:lnTo>
                  <a:cubicBezTo>
                    <a:pt x="119910" y="345002"/>
                    <a:pt x="111186" y="353728"/>
                    <a:pt x="100383" y="353728"/>
                  </a:cubicBezTo>
                  <a:cubicBezTo>
                    <a:pt x="89655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7"/>
                    <a:pt x="61539" y="353728"/>
                    <a:pt x="50735" y="353728"/>
                  </a:cubicBezTo>
                  <a:cubicBezTo>
                    <a:pt x="40014" y="353728"/>
                    <a:pt x="31284" y="344977"/>
                    <a:pt x="31284" y="334188"/>
                  </a:cubicBezTo>
                  <a:lnTo>
                    <a:pt x="31284" y="40153"/>
                  </a:lnTo>
                  <a:lnTo>
                    <a:pt x="26036" y="40153"/>
                  </a:lnTo>
                  <a:lnTo>
                    <a:pt x="26036" y="149670"/>
                  </a:lnTo>
                  <a:cubicBezTo>
                    <a:pt x="26036" y="156876"/>
                    <a:pt x="20222" y="162716"/>
                    <a:pt x="13015" y="162716"/>
                  </a:cubicBezTo>
                  <a:cubicBezTo>
                    <a:pt x="5814" y="162716"/>
                    <a:pt x="0" y="156876"/>
                    <a:pt x="0" y="149670"/>
                  </a:cubicBezTo>
                  <a:lnTo>
                    <a:pt x="94" y="29808"/>
                  </a:lnTo>
                  <a:cubicBezTo>
                    <a:pt x="94" y="13327"/>
                    <a:pt x="13443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1" name="Shape 269"/>
            <p:cNvSpPr>
              <a:spLocks/>
            </p:cNvSpPr>
            <p:nvPr/>
          </p:nvSpPr>
          <p:spPr bwMode="auto">
            <a:xfrm>
              <a:off x="3771256" y="4322240"/>
              <a:ext cx="65357" cy="65346"/>
            </a:xfrm>
            <a:custGeom>
              <a:avLst/>
              <a:gdLst>
                <a:gd name="T0" fmla="*/ 32707 w 65361"/>
                <a:gd name="T1" fmla="*/ 0 h 65348"/>
                <a:gd name="T2" fmla="*/ 50742 w 65361"/>
                <a:gd name="T3" fmla="*/ 0 h 65348"/>
                <a:gd name="T4" fmla="*/ 65357 w 65361"/>
                <a:gd name="T5" fmla="*/ 14627 h 65348"/>
                <a:gd name="T6" fmla="*/ 65357 w 65361"/>
                <a:gd name="T7" fmla="*/ 32666 h 65348"/>
                <a:gd name="T8" fmla="*/ 65357 w 65361"/>
                <a:gd name="T9" fmla="*/ 50700 h 65348"/>
                <a:gd name="T10" fmla="*/ 50742 w 65361"/>
                <a:gd name="T11" fmla="*/ 65346 h 65348"/>
                <a:gd name="T12" fmla="*/ 32707 w 65361"/>
                <a:gd name="T13" fmla="*/ 65346 h 65348"/>
                <a:gd name="T14" fmla="*/ 14640 w 65361"/>
                <a:gd name="T15" fmla="*/ 65346 h 65348"/>
                <a:gd name="T16" fmla="*/ 0 w 65361"/>
                <a:gd name="T17" fmla="*/ 50700 h 65348"/>
                <a:gd name="T18" fmla="*/ 0 w 65361"/>
                <a:gd name="T19" fmla="*/ 32666 h 65348"/>
                <a:gd name="T20" fmla="*/ 0 w 65361"/>
                <a:gd name="T21" fmla="*/ 14627 h 65348"/>
                <a:gd name="T22" fmla="*/ 14640 w 65361"/>
                <a:gd name="T23" fmla="*/ 0 h 65348"/>
                <a:gd name="T24" fmla="*/ 32707 w 65361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1"/>
                <a:gd name="T40" fmla="*/ 0 h 65348"/>
                <a:gd name="T41" fmla="*/ 65361 w 65361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1" h="65348">
                  <a:moveTo>
                    <a:pt x="32709" y="0"/>
                  </a:moveTo>
                  <a:cubicBezTo>
                    <a:pt x="50745" y="0"/>
                    <a:pt x="65361" y="14627"/>
                    <a:pt x="65361" y="32667"/>
                  </a:cubicBezTo>
                  <a:cubicBezTo>
                    <a:pt x="65361" y="50702"/>
                    <a:pt x="50745" y="65348"/>
                    <a:pt x="32709" y="65348"/>
                  </a:cubicBezTo>
                  <a:cubicBezTo>
                    <a:pt x="14641" y="65348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2" name="Shape 270"/>
            <p:cNvSpPr>
              <a:spLocks/>
            </p:cNvSpPr>
            <p:nvPr/>
          </p:nvSpPr>
          <p:spPr bwMode="auto">
            <a:xfrm>
              <a:off x="3541035" y="4399754"/>
              <a:ext cx="151490" cy="353718"/>
            </a:xfrm>
            <a:custGeom>
              <a:avLst/>
              <a:gdLst>
                <a:gd name="T0" fmla="*/ 29895 w 151499"/>
                <a:gd name="T1" fmla="*/ 0 h 353728"/>
                <a:gd name="T2" fmla="*/ 121719 w 151499"/>
                <a:gd name="T3" fmla="*/ 0 h 353728"/>
                <a:gd name="T4" fmla="*/ 151499 w 151499"/>
                <a:gd name="T5" fmla="*/ 29808 h 353728"/>
                <a:gd name="T6" fmla="*/ 151402 w 151499"/>
                <a:gd name="T7" fmla="*/ 150109 h 353728"/>
                <a:gd name="T8" fmla="*/ 138412 w 151499"/>
                <a:gd name="T9" fmla="*/ 163130 h 353728"/>
                <a:gd name="T10" fmla="*/ 125420 w 151499"/>
                <a:gd name="T11" fmla="*/ 150109 h 353728"/>
                <a:gd name="T12" fmla="*/ 125420 w 151499"/>
                <a:gd name="T13" fmla="*/ 40153 h 353728"/>
                <a:gd name="T14" fmla="*/ 119912 w 151499"/>
                <a:gd name="T15" fmla="*/ 40153 h 353728"/>
                <a:gd name="T16" fmla="*/ 119912 w 151499"/>
                <a:gd name="T17" fmla="*/ 334235 h 353728"/>
                <a:gd name="T18" fmla="*/ 100386 w 151499"/>
                <a:gd name="T19" fmla="*/ 353728 h 353728"/>
                <a:gd name="T20" fmla="*/ 80921 w 151499"/>
                <a:gd name="T21" fmla="*/ 334235 h 353728"/>
                <a:gd name="T22" fmla="*/ 80921 w 151499"/>
                <a:gd name="T23" fmla="*/ 173203 h 353728"/>
                <a:gd name="T24" fmla="*/ 70260 w 151499"/>
                <a:gd name="T25" fmla="*/ 173203 h 353728"/>
                <a:gd name="T26" fmla="*/ 70260 w 151499"/>
                <a:gd name="T27" fmla="*/ 334188 h 353728"/>
                <a:gd name="T28" fmla="*/ 50734 w 151499"/>
                <a:gd name="T29" fmla="*/ 353728 h 353728"/>
                <a:gd name="T30" fmla="*/ 31276 w 151499"/>
                <a:gd name="T31" fmla="*/ 334188 h 353728"/>
                <a:gd name="T32" fmla="*/ 31276 w 151499"/>
                <a:gd name="T33" fmla="*/ 40153 h 353728"/>
                <a:gd name="T34" fmla="*/ 26031 w 151499"/>
                <a:gd name="T35" fmla="*/ 40153 h 353728"/>
                <a:gd name="T36" fmla="*/ 26031 w 151499"/>
                <a:gd name="T37" fmla="*/ 149670 h 353728"/>
                <a:gd name="T38" fmla="*/ 13014 w 151499"/>
                <a:gd name="T39" fmla="*/ 162716 h 353728"/>
                <a:gd name="T40" fmla="*/ 0 w 151499"/>
                <a:gd name="T41" fmla="*/ 149670 h 353728"/>
                <a:gd name="T42" fmla="*/ 97 w 151499"/>
                <a:gd name="T43" fmla="*/ 29808 h 353728"/>
                <a:gd name="T44" fmla="*/ 29895 w 151499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8"/>
                <a:gd name="T71" fmla="*/ 151499 w 151499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8">
                  <a:moveTo>
                    <a:pt x="29895" y="0"/>
                  </a:moveTo>
                  <a:lnTo>
                    <a:pt x="121719" y="0"/>
                  </a:lnTo>
                  <a:cubicBezTo>
                    <a:pt x="138149" y="0"/>
                    <a:pt x="151499" y="13327"/>
                    <a:pt x="151499" y="29808"/>
                  </a:cubicBezTo>
                  <a:lnTo>
                    <a:pt x="151402" y="150109"/>
                  </a:lnTo>
                  <a:cubicBezTo>
                    <a:pt x="151402" y="157302"/>
                    <a:pt x="145590" y="163130"/>
                    <a:pt x="138412" y="163130"/>
                  </a:cubicBezTo>
                  <a:cubicBezTo>
                    <a:pt x="131234" y="163130"/>
                    <a:pt x="125420" y="157302"/>
                    <a:pt x="125420" y="150109"/>
                  </a:cubicBezTo>
                  <a:lnTo>
                    <a:pt x="125420" y="40153"/>
                  </a:lnTo>
                  <a:lnTo>
                    <a:pt x="119912" y="40153"/>
                  </a:lnTo>
                  <a:lnTo>
                    <a:pt x="119912" y="334235"/>
                  </a:lnTo>
                  <a:cubicBezTo>
                    <a:pt x="119912" y="345002"/>
                    <a:pt x="111182" y="353728"/>
                    <a:pt x="100386" y="353728"/>
                  </a:cubicBezTo>
                  <a:cubicBezTo>
                    <a:pt x="89655" y="353728"/>
                    <a:pt x="80921" y="345002"/>
                    <a:pt x="80921" y="334235"/>
                  </a:cubicBezTo>
                  <a:lnTo>
                    <a:pt x="80921" y="173203"/>
                  </a:lnTo>
                  <a:lnTo>
                    <a:pt x="70260" y="173203"/>
                  </a:lnTo>
                  <a:lnTo>
                    <a:pt x="70260" y="334188"/>
                  </a:lnTo>
                  <a:cubicBezTo>
                    <a:pt x="70260" y="344977"/>
                    <a:pt x="61538" y="353728"/>
                    <a:pt x="50734" y="353728"/>
                  </a:cubicBezTo>
                  <a:cubicBezTo>
                    <a:pt x="39999" y="353728"/>
                    <a:pt x="31276" y="344977"/>
                    <a:pt x="31276" y="334188"/>
                  </a:cubicBezTo>
                  <a:lnTo>
                    <a:pt x="31276" y="40153"/>
                  </a:lnTo>
                  <a:lnTo>
                    <a:pt x="26031" y="40153"/>
                  </a:lnTo>
                  <a:lnTo>
                    <a:pt x="26031" y="149670"/>
                  </a:lnTo>
                  <a:cubicBezTo>
                    <a:pt x="26031" y="156876"/>
                    <a:pt x="20213" y="162716"/>
                    <a:pt x="13014" y="162716"/>
                  </a:cubicBezTo>
                  <a:cubicBezTo>
                    <a:pt x="5817" y="162716"/>
                    <a:pt x="0" y="156876"/>
                    <a:pt x="0" y="149670"/>
                  </a:cubicBezTo>
                  <a:lnTo>
                    <a:pt x="97" y="29808"/>
                  </a:lnTo>
                  <a:cubicBezTo>
                    <a:pt x="97" y="13327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3" name="Shape 271"/>
            <p:cNvSpPr>
              <a:spLocks/>
            </p:cNvSpPr>
            <p:nvPr/>
          </p:nvSpPr>
          <p:spPr bwMode="auto">
            <a:xfrm>
              <a:off x="3583091" y="4322240"/>
              <a:ext cx="65358" cy="65346"/>
            </a:xfrm>
            <a:custGeom>
              <a:avLst/>
              <a:gdLst>
                <a:gd name="T0" fmla="*/ 32707 w 65362"/>
                <a:gd name="T1" fmla="*/ 0 h 65348"/>
                <a:gd name="T2" fmla="*/ 50738 w 65362"/>
                <a:gd name="T3" fmla="*/ 0 h 65348"/>
                <a:gd name="T4" fmla="*/ 65358 w 65362"/>
                <a:gd name="T5" fmla="*/ 14627 h 65348"/>
                <a:gd name="T6" fmla="*/ 65358 w 65362"/>
                <a:gd name="T7" fmla="*/ 32666 h 65348"/>
                <a:gd name="T8" fmla="*/ 65358 w 65362"/>
                <a:gd name="T9" fmla="*/ 50700 h 65348"/>
                <a:gd name="T10" fmla="*/ 50738 w 65362"/>
                <a:gd name="T11" fmla="*/ 65346 h 65348"/>
                <a:gd name="T12" fmla="*/ 32707 w 65362"/>
                <a:gd name="T13" fmla="*/ 65346 h 65348"/>
                <a:gd name="T14" fmla="*/ 14640 w 65362"/>
                <a:gd name="T15" fmla="*/ 65346 h 65348"/>
                <a:gd name="T16" fmla="*/ 0 w 65362"/>
                <a:gd name="T17" fmla="*/ 50700 h 65348"/>
                <a:gd name="T18" fmla="*/ 0 w 65362"/>
                <a:gd name="T19" fmla="*/ 32666 h 65348"/>
                <a:gd name="T20" fmla="*/ 0 w 65362"/>
                <a:gd name="T21" fmla="*/ 14627 h 65348"/>
                <a:gd name="T22" fmla="*/ 14640 w 65362"/>
                <a:gd name="T23" fmla="*/ 0 h 65348"/>
                <a:gd name="T24" fmla="*/ 32707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09" y="0"/>
                  </a:moveTo>
                  <a:cubicBezTo>
                    <a:pt x="50741" y="0"/>
                    <a:pt x="65362" y="14627"/>
                    <a:pt x="65362" y="32667"/>
                  </a:cubicBezTo>
                  <a:cubicBezTo>
                    <a:pt x="65362" y="50702"/>
                    <a:pt x="50741" y="65348"/>
                    <a:pt x="32709" y="65348"/>
                  </a:cubicBezTo>
                  <a:cubicBezTo>
                    <a:pt x="14641" y="65348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4" name="Shape 272"/>
            <p:cNvSpPr>
              <a:spLocks/>
            </p:cNvSpPr>
            <p:nvPr/>
          </p:nvSpPr>
          <p:spPr bwMode="auto">
            <a:xfrm>
              <a:off x="3352868" y="4399754"/>
              <a:ext cx="151493" cy="353718"/>
            </a:xfrm>
            <a:custGeom>
              <a:avLst/>
              <a:gdLst>
                <a:gd name="T0" fmla="*/ 29894 w 151502"/>
                <a:gd name="T1" fmla="*/ 0 h 353728"/>
                <a:gd name="T2" fmla="*/ 121719 w 151502"/>
                <a:gd name="T3" fmla="*/ 0 h 353728"/>
                <a:gd name="T4" fmla="*/ 151502 w 151502"/>
                <a:gd name="T5" fmla="*/ 29808 h 353728"/>
                <a:gd name="T6" fmla="*/ 151405 w 151502"/>
                <a:gd name="T7" fmla="*/ 150109 h 353728"/>
                <a:gd name="T8" fmla="*/ 138413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16 w 151502"/>
                <a:gd name="T15" fmla="*/ 40153 h 353728"/>
                <a:gd name="T16" fmla="*/ 119916 w 151502"/>
                <a:gd name="T17" fmla="*/ 334235 h 353728"/>
                <a:gd name="T18" fmla="*/ 100386 w 151502"/>
                <a:gd name="T19" fmla="*/ 353728 h 353728"/>
                <a:gd name="T20" fmla="*/ 80925 w 151502"/>
                <a:gd name="T21" fmla="*/ 334235 h 353728"/>
                <a:gd name="T22" fmla="*/ 80925 w 151502"/>
                <a:gd name="T23" fmla="*/ 173203 h 353728"/>
                <a:gd name="T24" fmla="*/ 70265 w 151502"/>
                <a:gd name="T25" fmla="*/ 173203 h 353728"/>
                <a:gd name="T26" fmla="*/ 70265 w 151502"/>
                <a:gd name="T27" fmla="*/ 334188 h 353728"/>
                <a:gd name="T28" fmla="*/ 50735 w 151502"/>
                <a:gd name="T29" fmla="*/ 353728 h 353728"/>
                <a:gd name="T30" fmla="*/ 31276 w 151502"/>
                <a:gd name="T31" fmla="*/ 334188 h 353728"/>
                <a:gd name="T32" fmla="*/ 31276 w 151502"/>
                <a:gd name="T33" fmla="*/ 40153 h 353728"/>
                <a:gd name="T34" fmla="*/ 26035 w 151502"/>
                <a:gd name="T35" fmla="*/ 40153 h 353728"/>
                <a:gd name="T36" fmla="*/ 26035 w 151502"/>
                <a:gd name="T37" fmla="*/ 149670 h 353728"/>
                <a:gd name="T38" fmla="*/ 13014 w 151502"/>
                <a:gd name="T39" fmla="*/ 162716 h 353728"/>
                <a:gd name="T40" fmla="*/ 0 w 151502"/>
                <a:gd name="T41" fmla="*/ 149670 h 353728"/>
                <a:gd name="T42" fmla="*/ 98 w 151502"/>
                <a:gd name="T43" fmla="*/ 29808 h 353728"/>
                <a:gd name="T44" fmla="*/ 29894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502" y="13327"/>
                    <a:pt x="151502" y="29808"/>
                  </a:cubicBezTo>
                  <a:lnTo>
                    <a:pt x="151405" y="150109"/>
                  </a:lnTo>
                  <a:cubicBezTo>
                    <a:pt x="151405" y="157302"/>
                    <a:pt x="145595" y="163130"/>
                    <a:pt x="138413" y="163130"/>
                  </a:cubicBezTo>
                  <a:cubicBezTo>
                    <a:pt x="131234" y="163130"/>
                    <a:pt x="125420" y="157302"/>
                    <a:pt x="125420" y="150109"/>
                  </a:cubicBezTo>
                  <a:lnTo>
                    <a:pt x="125420" y="40153"/>
                  </a:lnTo>
                  <a:lnTo>
                    <a:pt x="119916" y="40153"/>
                  </a:lnTo>
                  <a:lnTo>
                    <a:pt x="119916" y="334235"/>
                  </a:lnTo>
                  <a:cubicBezTo>
                    <a:pt x="119916" y="345002"/>
                    <a:pt x="111186" y="353728"/>
                    <a:pt x="100386" y="353728"/>
                  </a:cubicBezTo>
                  <a:cubicBezTo>
                    <a:pt x="89650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7"/>
                    <a:pt x="61538" y="353728"/>
                    <a:pt x="50735" y="353728"/>
                  </a:cubicBezTo>
                  <a:cubicBezTo>
                    <a:pt x="40004" y="353728"/>
                    <a:pt x="31276" y="344977"/>
                    <a:pt x="31276" y="334188"/>
                  </a:cubicBezTo>
                  <a:lnTo>
                    <a:pt x="31276" y="40153"/>
                  </a:lnTo>
                  <a:lnTo>
                    <a:pt x="26035" y="40153"/>
                  </a:lnTo>
                  <a:lnTo>
                    <a:pt x="26035" y="149670"/>
                  </a:lnTo>
                  <a:cubicBezTo>
                    <a:pt x="26035" y="156876"/>
                    <a:pt x="20217" y="162716"/>
                    <a:pt x="13014" y="162716"/>
                  </a:cubicBezTo>
                  <a:cubicBezTo>
                    <a:pt x="5818" y="162716"/>
                    <a:pt x="0" y="156876"/>
                    <a:pt x="0" y="149670"/>
                  </a:cubicBezTo>
                  <a:lnTo>
                    <a:pt x="98" y="29808"/>
                  </a:lnTo>
                  <a:cubicBezTo>
                    <a:pt x="98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5" name="Shape 273"/>
            <p:cNvSpPr>
              <a:spLocks/>
            </p:cNvSpPr>
            <p:nvPr/>
          </p:nvSpPr>
          <p:spPr bwMode="auto">
            <a:xfrm>
              <a:off x="3394924" y="4322240"/>
              <a:ext cx="65354" cy="65346"/>
            </a:xfrm>
            <a:custGeom>
              <a:avLst/>
              <a:gdLst>
                <a:gd name="T0" fmla="*/ 32708 w 65358"/>
                <a:gd name="T1" fmla="*/ 0 h 65348"/>
                <a:gd name="T2" fmla="*/ 50740 w 65358"/>
                <a:gd name="T3" fmla="*/ 0 h 65348"/>
                <a:gd name="T4" fmla="*/ 65354 w 65358"/>
                <a:gd name="T5" fmla="*/ 14627 h 65348"/>
                <a:gd name="T6" fmla="*/ 65354 w 65358"/>
                <a:gd name="T7" fmla="*/ 32666 h 65348"/>
                <a:gd name="T8" fmla="*/ 65354 w 65358"/>
                <a:gd name="T9" fmla="*/ 50700 h 65348"/>
                <a:gd name="T10" fmla="*/ 50740 w 65358"/>
                <a:gd name="T11" fmla="*/ 65346 h 65348"/>
                <a:gd name="T12" fmla="*/ 32708 w 65358"/>
                <a:gd name="T13" fmla="*/ 65346 h 65348"/>
                <a:gd name="T14" fmla="*/ 14641 w 65358"/>
                <a:gd name="T15" fmla="*/ 65346 h 65348"/>
                <a:gd name="T16" fmla="*/ 0 w 65358"/>
                <a:gd name="T17" fmla="*/ 50700 h 65348"/>
                <a:gd name="T18" fmla="*/ 0 w 65358"/>
                <a:gd name="T19" fmla="*/ 32666 h 65348"/>
                <a:gd name="T20" fmla="*/ 0 w 65358"/>
                <a:gd name="T21" fmla="*/ 14627 h 65348"/>
                <a:gd name="T22" fmla="*/ 14641 w 65358"/>
                <a:gd name="T23" fmla="*/ 0 h 65348"/>
                <a:gd name="T24" fmla="*/ 32708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0" y="0"/>
                  </a:moveTo>
                  <a:cubicBezTo>
                    <a:pt x="50743" y="0"/>
                    <a:pt x="65358" y="14627"/>
                    <a:pt x="65358" y="32667"/>
                  </a:cubicBezTo>
                  <a:cubicBezTo>
                    <a:pt x="65358" y="50702"/>
                    <a:pt x="50743" y="65348"/>
                    <a:pt x="32710" y="65348"/>
                  </a:cubicBezTo>
                  <a:cubicBezTo>
                    <a:pt x="14642" y="65348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6" name="Shape 274"/>
            <p:cNvSpPr>
              <a:spLocks/>
            </p:cNvSpPr>
            <p:nvPr/>
          </p:nvSpPr>
          <p:spPr bwMode="auto">
            <a:xfrm>
              <a:off x="3164698" y="4399754"/>
              <a:ext cx="151493" cy="353718"/>
            </a:xfrm>
            <a:custGeom>
              <a:avLst/>
              <a:gdLst>
                <a:gd name="T0" fmla="*/ 29897 w 151502"/>
                <a:gd name="T1" fmla="*/ 0 h 353728"/>
                <a:gd name="T2" fmla="*/ 121723 w 151502"/>
                <a:gd name="T3" fmla="*/ 0 h 353728"/>
                <a:gd name="T4" fmla="*/ 151502 w 151502"/>
                <a:gd name="T5" fmla="*/ 29808 h 353728"/>
                <a:gd name="T6" fmla="*/ 151412 w 151502"/>
                <a:gd name="T7" fmla="*/ 150109 h 353728"/>
                <a:gd name="T8" fmla="*/ 138416 w 151502"/>
                <a:gd name="T9" fmla="*/ 163130 h 353728"/>
                <a:gd name="T10" fmla="*/ 125416 w 151502"/>
                <a:gd name="T11" fmla="*/ 150109 h 353728"/>
                <a:gd name="T12" fmla="*/ 125416 w 151502"/>
                <a:gd name="T13" fmla="*/ 40153 h 353728"/>
                <a:gd name="T14" fmla="*/ 119919 w 151502"/>
                <a:gd name="T15" fmla="*/ 40153 h 353728"/>
                <a:gd name="T16" fmla="*/ 119919 w 151502"/>
                <a:gd name="T17" fmla="*/ 334235 h 353728"/>
                <a:gd name="T18" fmla="*/ 100390 w 151502"/>
                <a:gd name="T19" fmla="*/ 353728 h 353728"/>
                <a:gd name="T20" fmla="*/ 80927 w 151502"/>
                <a:gd name="T21" fmla="*/ 334235 h 353728"/>
                <a:gd name="T22" fmla="*/ 80927 w 151502"/>
                <a:gd name="T23" fmla="*/ 173203 h 353728"/>
                <a:gd name="T24" fmla="*/ 70268 w 151502"/>
                <a:gd name="T25" fmla="*/ 173203 h 353728"/>
                <a:gd name="T26" fmla="*/ 70268 w 151502"/>
                <a:gd name="T27" fmla="*/ 334188 h 353728"/>
                <a:gd name="T28" fmla="*/ 50741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39 w 151502"/>
                <a:gd name="T35" fmla="*/ 40153 h 353728"/>
                <a:gd name="T36" fmla="*/ 26039 w 151502"/>
                <a:gd name="T37" fmla="*/ 149670 h 353728"/>
                <a:gd name="T38" fmla="*/ 13021 w 151502"/>
                <a:gd name="T39" fmla="*/ 162716 h 353728"/>
                <a:gd name="T40" fmla="*/ 0 w 151502"/>
                <a:gd name="T41" fmla="*/ 149670 h 353728"/>
                <a:gd name="T42" fmla="*/ 104 w 151502"/>
                <a:gd name="T43" fmla="*/ 29808 h 353728"/>
                <a:gd name="T44" fmla="*/ 29897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7" y="0"/>
                  </a:moveTo>
                  <a:lnTo>
                    <a:pt x="121723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30"/>
                    <a:pt x="138416" y="163130"/>
                  </a:cubicBezTo>
                  <a:cubicBezTo>
                    <a:pt x="131238" y="163130"/>
                    <a:pt x="125416" y="157302"/>
                    <a:pt x="125416" y="150109"/>
                  </a:cubicBezTo>
                  <a:lnTo>
                    <a:pt x="125416" y="40153"/>
                  </a:lnTo>
                  <a:lnTo>
                    <a:pt x="119919" y="40153"/>
                  </a:lnTo>
                  <a:lnTo>
                    <a:pt x="119919" y="334235"/>
                  </a:lnTo>
                  <a:cubicBezTo>
                    <a:pt x="119919" y="345002"/>
                    <a:pt x="111189" y="353728"/>
                    <a:pt x="100390" y="353728"/>
                  </a:cubicBezTo>
                  <a:cubicBezTo>
                    <a:pt x="89657" y="353728"/>
                    <a:pt x="80927" y="345002"/>
                    <a:pt x="80927" y="334235"/>
                  </a:cubicBezTo>
                  <a:lnTo>
                    <a:pt x="80927" y="173203"/>
                  </a:lnTo>
                  <a:lnTo>
                    <a:pt x="70268" y="173203"/>
                  </a:lnTo>
                  <a:lnTo>
                    <a:pt x="70268" y="334188"/>
                  </a:lnTo>
                  <a:cubicBezTo>
                    <a:pt x="70268" y="344977"/>
                    <a:pt x="61542" y="353728"/>
                    <a:pt x="50741" y="353728"/>
                  </a:cubicBezTo>
                  <a:cubicBezTo>
                    <a:pt x="40014" y="353728"/>
                    <a:pt x="31284" y="344977"/>
                    <a:pt x="31284" y="334188"/>
                  </a:cubicBezTo>
                  <a:lnTo>
                    <a:pt x="31284" y="40153"/>
                  </a:lnTo>
                  <a:lnTo>
                    <a:pt x="26039" y="40153"/>
                  </a:lnTo>
                  <a:lnTo>
                    <a:pt x="26039" y="149670"/>
                  </a:lnTo>
                  <a:cubicBezTo>
                    <a:pt x="26039" y="156876"/>
                    <a:pt x="20221" y="162716"/>
                    <a:pt x="13021" y="162716"/>
                  </a:cubicBezTo>
                  <a:cubicBezTo>
                    <a:pt x="5821" y="162716"/>
                    <a:pt x="0" y="156876"/>
                    <a:pt x="0" y="149670"/>
                  </a:cubicBezTo>
                  <a:lnTo>
                    <a:pt x="104" y="29808"/>
                  </a:lnTo>
                  <a:cubicBezTo>
                    <a:pt x="104" y="13327"/>
                    <a:pt x="13445" y="0"/>
                    <a:pt x="29897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7" name="Shape 275"/>
            <p:cNvSpPr>
              <a:spLocks/>
            </p:cNvSpPr>
            <p:nvPr/>
          </p:nvSpPr>
          <p:spPr bwMode="auto">
            <a:xfrm>
              <a:off x="3206757" y="4322240"/>
              <a:ext cx="65354" cy="65346"/>
            </a:xfrm>
            <a:custGeom>
              <a:avLst/>
              <a:gdLst>
                <a:gd name="T0" fmla="*/ 32710 w 65358"/>
                <a:gd name="T1" fmla="*/ 0 h 65348"/>
                <a:gd name="T2" fmla="*/ 50735 w 65358"/>
                <a:gd name="T3" fmla="*/ 0 h 65348"/>
                <a:gd name="T4" fmla="*/ 65354 w 65358"/>
                <a:gd name="T5" fmla="*/ 14627 h 65348"/>
                <a:gd name="T6" fmla="*/ 65354 w 65358"/>
                <a:gd name="T7" fmla="*/ 32666 h 65348"/>
                <a:gd name="T8" fmla="*/ 65354 w 65358"/>
                <a:gd name="T9" fmla="*/ 50700 h 65348"/>
                <a:gd name="T10" fmla="*/ 50735 w 65358"/>
                <a:gd name="T11" fmla="*/ 65346 h 65348"/>
                <a:gd name="T12" fmla="*/ 32710 w 65358"/>
                <a:gd name="T13" fmla="*/ 65346 h 65348"/>
                <a:gd name="T14" fmla="*/ 14643 w 65358"/>
                <a:gd name="T15" fmla="*/ 65346 h 65348"/>
                <a:gd name="T16" fmla="*/ 0 w 65358"/>
                <a:gd name="T17" fmla="*/ 50700 h 65348"/>
                <a:gd name="T18" fmla="*/ 0 w 65358"/>
                <a:gd name="T19" fmla="*/ 32666 h 65348"/>
                <a:gd name="T20" fmla="*/ 0 w 65358"/>
                <a:gd name="T21" fmla="*/ 14627 h 65348"/>
                <a:gd name="T22" fmla="*/ 14643 w 65358"/>
                <a:gd name="T23" fmla="*/ 0 h 65348"/>
                <a:gd name="T24" fmla="*/ 32710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2" y="0"/>
                  </a:moveTo>
                  <a:cubicBezTo>
                    <a:pt x="50738" y="0"/>
                    <a:pt x="65358" y="14627"/>
                    <a:pt x="65358" y="32667"/>
                  </a:cubicBezTo>
                  <a:cubicBezTo>
                    <a:pt x="65358" y="50702"/>
                    <a:pt x="50738" y="65348"/>
                    <a:pt x="32712" y="65348"/>
                  </a:cubicBezTo>
                  <a:cubicBezTo>
                    <a:pt x="14644" y="65348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8" name="Shape 276"/>
            <p:cNvSpPr>
              <a:spLocks/>
            </p:cNvSpPr>
            <p:nvPr/>
          </p:nvSpPr>
          <p:spPr bwMode="auto">
            <a:xfrm>
              <a:off x="2976529" y="4399754"/>
              <a:ext cx="151493" cy="353718"/>
            </a:xfrm>
            <a:custGeom>
              <a:avLst/>
              <a:gdLst>
                <a:gd name="T0" fmla="*/ 29902 w 151502"/>
                <a:gd name="T1" fmla="*/ 0 h 353728"/>
                <a:gd name="T2" fmla="*/ 121731 w 151502"/>
                <a:gd name="T3" fmla="*/ 0 h 353728"/>
                <a:gd name="T4" fmla="*/ 151502 w 151502"/>
                <a:gd name="T5" fmla="*/ 29808 h 353728"/>
                <a:gd name="T6" fmla="*/ 151412 w 151502"/>
                <a:gd name="T7" fmla="*/ 150109 h 353728"/>
                <a:gd name="T8" fmla="*/ 138420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20 w 151502"/>
                <a:gd name="T15" fmla="*/ 40153 h 353728"/>
                <a:gd name="T16" fmla="*/ 119920 w 151502"/>
                <a:gd name="T17" fmla="*/ 334235 h 353728"/>
                <a:gd name="T18" fmla="*/ 100382 w 151502"/>
                <a:gd name="T19" fmla="*/ 353728 h 353728"/>
                <a:gd name="T20" fmla="*/ 80928 w 151502"/>
                <a:gd name="T21" fmla="*/ 334235 h 353728"/>
                <a:gd name="T22" fmla="*/ 80928 w 151502"/>
                <a:gd name="T23" fmla="*/ 173203 h 353728"/>
                <a:gd name="T24" fmla="*/ 70275 w 151502"/>
                <a:gd name="T25" fmla="*/ 173203 h 353728"/>
                <a:gd name="T26" fmla="*/ 70275 w 151502"/>
                <a:gd name="T27" fmla="*/ 334188 h 353728"/>
                <a:gd name="T28" fmla="*/ 50749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43 w 151502"/>
                <a:gd name="T35" fmla="*/ 40153 h 353728"/>
                <a:gd name="T36" fmla="*/ 26043 w 151502"/>
                <a:gd name="T37" fmla="*/ 149670 h 353728"/>
                <a:gd name="T38" fmla="*/ 13029 w 151502"/>
                <a:gd name="T39" fmla="*/ 162716 h 353728"/>
                <a:gd name="T40" fmla="*/ 0 w 151502"/>
                <a:gd name="T41" fmla="*/ 149670 h 353728"/>
                <a:gd name="T42" fmla="*/ 104 w 151502"/>
                <a:gd name="T43" fmla="*/ 29808 h 353728"/>
                <a:gd name="T44" fmla="*/ 29902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30"/>
                    <a:pt x="138420" y="163130"/>
                  </a:cubicBezTo>
                  <a:cubicBezTo>
                    <a:pt x="131238" y="163130"/>
                    <a:pt x="125420" y="157302"/>
                    <a:pt x="125420" y="150109"/>
                  </a:cubicBezTo>
                  <a:lnTo>
                    <a:pt x="125420" y="40153"/>
                  </a:lnTo>
                  <a:lnTo>
                    <a:pt x="119920" y="40153"/>
                  </a:lnTo>
                  <a:lnTo>
                    <a:pt x="119920" y="334235"/>
                  </a:lnTo>
                  <a:cubicBezTo>
                    <a:pt x="119920" y="345002"/>
                    <a:pt x="111190" y="353728"/>
                    <a:pt x="100382" y="353728"/>
                  </a:cubicBezTo>
                  <a:cubicBezTo>
                    <a:pt x="89658" y="353728"/>
                    <a:pt x="80928" y="345002"/>
                    <a:pt x="80928" y="334235"/>
                  </a:cubicBezTo>
                  <a:lnTo>
                    <a:pt x="80928" y="173203"/>
                  </a:lnTo>
                  <a:lnTo>
                    <a:pt x="70275" y="173203"/>
                  </a:lnTo>
                  <a:lnTo>
                    <a:pt x="70275" y="334188"/>
                  </a:lnTo>
                  <a:cubicBezTo>
                    <a:pt x="70275" y="344977"/>
                    <a:pt x="61545" y="353728"/>
                    <a:pt x="50749" y="353728"/>
                  </a:cubicBezTo>
                  <a:cubicBezTo>
                    <a:pt x="40014" y="353728"/>
                    <a:pt x="31284" y="344977"/>
                    <a:pt x="31284" y="334188"/>
                  </a:cubicBezTo>
                  <a:lnTo>
                    <a:pt x="31284" y="40153"/>
                  </a:lnTo>
                  <a:lnTo>
                    <a:pt x="26043" y="40153"/>
                  </a:lnTo>
                  <a:lnTo>
                    <a:pt x="26043" y="149670"/>
                  </a:lnTo>
                  <a:cubicBezTo>
                    <a:pt x="26043" y="156876"/>
                    <a:pt x="20225" y="162716"/>
                    <a:pt x="13029" y="162716"/>
                  </a:cubicBezTo>
                  <a:cubicBezTo>
                    <a:pt x="5822" y="162716"/>
                    <a:pt x="0" y="156876"/>
                    <a:pt x="0" y="149670"/>
                  </a:cubicBezTo>
                  <a:lnTo>
                    <a:pt x="104" y="29808"/>
                  </a:lnTo>
                  <a:cubicBezTo>
                    <a:pt x="104" y="13327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39" name="Shape 277"/>
            <p:cNvSpPr>
              <a:spLocks/>
            </p:cNvSpPr>
            <p:nvPr/>
          </p:nvSpPr>
          <p:spPr bwMode="auto">
            <a:xfrm>
              <a:off x="3018593" y="4322240"/>
              <a:ext cx="65354" cy="65346"/>
            </a:xfrm>
            <a:custGeom>
              <a:avLst/>
              <a:gdLst>
                <a:gd name="T0" fmla="*/ 32707 w 65358"/>
                <a:gd name="T1" fmla="*/ 0 h 65348"/>
                <a:gd name="T2" fmla="*/ 50735 w 65358"/>
                <a:gd name="T3" fmla="*/ 0 h 65348"/>
                <a:gd name="T4" fmla="*/ 65354 w 65358"/>
                <a:gd name="T5" fmla="*/ 14627 h 65348"/>
                <a:gd name="T6" fmla="*/ 65354 w 65358"/>
                <a:gd name="T7" fmla="*/ 32666 h 65348"/>
                <a:gd name="T8" fmla="*/ 65354 w 65358"/>
                <a:gd name="T9" fmla="*/ 50700 h 65348"/>
                <a:gd name="T10" fmla="*/ 50735 w 65358"/>
                <a:gd name="T11" fmla="*/ 65346 h 65348"/>
                <a:gd name="T12" fmla="*/ 32707 w 65358"/>
                <a:gd name="T13" fmla="*/ 65346 h 65348"/>
                <a:gd name="T14" fmla="*/ 14640 w 65358"/>
                <a:gd name="T15" fmla="*/ 65346 h 65348"/>
                <a:gd name="T16" fmla="*/ 0 w 65358"/>
                <a:gd name="T17" fmla="*/ 50700 h 65348"/>
                <a:gd name="T18" fmla="*/ 0 w 65358"/>
                <a:gd name="T19" fmla="*/ 32666 h 65348"/>
                <a:gd name="T20" fmla="*/ 0 w 65358"/>
                <a:gd name="T21" fmla="*/ 14627 h 65348"/>
                <a:gd name="T22" fmla="*/ 14640 w 65358"/>
                <a:gd name="T23" fmla="*/ 0 h 65348"/>
                <a:gd name="T24" fmla="*/ 32707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09" y="0"/>
                  </a:moveTo>
                  <a:cubicBezTo>
                    <a:pt x="50738" y="0"/>
                    <a:pt x="65358" y="14627"/>
                    <a:pt x="65358" y="32667"/>
                  </a:cubicBezTo>
                  <a:cubicBezTo>
                    <a:pt x="65358" y="50702"/>
                    <a:pt x="50738" y="65348"/>
                    <a:pt x="32709" y="65348"/>
                  </a:cubicBezTo>
                  <a:cubicBezTo>
                    <a:pt x="14641" y="65348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0" name="Shape 278"/>
            <p:cNvSpPr>
              <a:spLocks/>
            </p:cNvSpPr>
            <p:nvPr/>
          </p:nvSpPr>
          <p:spPr bwMode="auto">
            <a:xfrm>
              <a:off x="3917367" y="4869757"/>
              <a:ext cx="151489" cy="353716"/>
            </a:xfrm>
            <a:custGeom>
              <a:avLst/>
              <a:gdLst>
                <a:gd name="T0" fmla="*/ 29894 w 151498"/>
                <a:gd name="T1" fmla="*/ 0 h 353726"/>
                <a:gd name="T2" fmla="*/ 121719 w 151498"/>
                <a:gd name="T3" fmla="*/ 0 h 353726"/>
                <a:gd name="T4" fmla="*/ 151498 w 151498"/>
                <a:gd name="T5" fmla="*/ 29808 h 353726"/>
                <a:gd name="T6" fmla="*/ 151402 w 151498"/>
                <a:gd name="T7" fmla="*/ 150109 h 353726"/>
                <a:gd name="T8" fmla="*/ 138416 w 151498"/>
                <a:gd name="T9" fmla="*/ 163126 h 353726"/>
                <a:gd name="T10" fmla="*/ 125416 w 151498"/>
                <a:gd name="T11" fmla="*/ 150109 h 353726"/>
                <a:gd name="T12" fmla="*/ 125416 w 151498"/>
                <a:gd name="T13" fmla="*/ 40155 h 353726"/>
                <a:gd name="T14" fmla="*/ 119908 w 151498"/>
                <a:gd name="T15" fmla="*/ 40155 h 353726"/>
                <a:gd name="T16" fmla="*/ 119908 w 151498"/>
                <a:gd name="T17" fmla="*/ 334235 h 353726"/>
                <a:gd name="T18" fmla="*/ 100382 w 151498"/>
                <a:gd name="T19" fmla="*/ 353726 h 353726"/>
                <a:gd name="T20" fmla="*/ 80924 w 151498"/>
                <a:gd name="T21" fmla="*/ 334235 h 353726"/>
                <a:gd name="T22" fmla="*/ 80924 w 151498"/>
                <a:gd name="T23" fmla="*/ 173206 h 353726"/>
                <a:gd name="T24" fmla="*/ 70261 w 151498"/>
                <a:gd name="T25" fmla="*/ 173206 h 353726"/>
                <a:gd name="T26" fmla="*/ 70261 w 151498"/>
                <a:gd name="T27" fmla="*/ 334192 h 353726"/>
                <a:gd name="T28" fmla="*/ 50735 w 151498"/>
                <a:gd name="T29" fmla="*/ 353726 h 353726"/>
                <a:gd name="T30" fmla="*/ 31284 w 151498"/>
                <a:gd name="T31" fmla="*/ 334192 h 353726"/>
                <a:gd name="T32" fmla="*/ 31284 w 151498"/>
                <a:gd name="T33" fmla="*/ 40155 h 353726"/>
                <a:gd name="T34" fmla="*/ 26031 w 151498"/>
                <a:gd name="T35" fmla="*/ 40155 h 353726"/>
                <a:gd name="T36" fmla="*/ 26031 w 151498"/>
                <a:gd name="T37" fmla="*/ 149671 h 353726"/>
                <a:gd name="T38" fmla="*/ 13014 w 151498"/>
                <a:gd name="T39" fmla="*/ 162713 h 353726"/>
                <a:gd name="T40" fmla="*/ 0 w 151498"/>
                <a:gd name="T41" fmla="*/ 149671 h 353726"/>
                <a:gd name="T42" fmla="*/ 90 w 151498"/>
                <a:gd name="T43" fmla="*/ 29808 h 353726"/>
                <a:gd name="T44" fmla="*/ 29894 w 151498"/>
                <a:gd name="T45" fmla="*/ 0 h 3537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8"/>
                <a:gd name="T70" fmla="*/ 0 h 353726"/>
                <a:gd name="T71" fmla="*/ 151498 w 151498"/>
                <a:gd name="T72" fmla="*/ 353726 h 3537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8" h="353726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8" y="13327"/>
                    <a:pt x="151498" y="29808"/>
                  </a:cubicBezTo>
                  <a:lnTo>
                    <a:pt x="151402" y="150109"/>
                  </a:lnTo>
                  <a:cubicBezTo>
                    <a:pt x="151402" y="157302"/>
                    <a:pt x="145592" y="163126"/>
                    <a:pt x="138416" y="163126"/>
                  </a:cubicBezTo>
                  <a:cubicBezTo>
                    <a:pt x="131238" y="163126"/>
                    <a:pt x="125416" y="157302"/>
                    <a:pt x="125416" y="150109"/>
                  </a:cubicBezTo>
                  <a:lnTo>
                    <a:pt x="125416" y="40155"/>
                  </a:lnTo>
                  <a:lnTo>
                    <a:pt x="119908" y="40155"/>
                  </a:lnTo>
                  <a:lnTo>
                    <a:pt x="119908" y="334235"/>
                  </a:lnTo>
                  <a:cubicBezTo>
                    <a:pt x="119908" y="345006"/>
                    <a:pt x="111182" y="353726"/>
                    <a:pt x="100382" y="353726"/>
                  </a:cubicBezTo>
                  <a:cubicBezTo>
                    <a:pt x="89646" y="353726"/>
                    <a:pt x="80924" y="345006"/>
                    <a:pt x="80924" y="334235"/>
                  </a:cubicBezTo>
                  <a:lnTo>
                    <a:pt x="80924" y="173206"/>
                  </a:lnTo>
                  <a:lnTo>
                    <a:pt x="70261" y="173206"/>
                  </a:lnTo>
                  <a:lnTo>
                    <a:pt x="70261" y="334192"/>
                  </a:lnTo>
                  <a:cubicBezTo>
                    <a:pt x="70261" y="344982"/>
                    <a:pt x="61538" y="353726"/>
                    <a:pt x="50735" y="353726"/>
                  </a:cubicBezTo>
                  <a:cubicBezTo>
                    <a:pt x="40014" y="353726"/>
                    <a:pt x="31284" y="344982"/>
                    <a:pt x="31284" y="334192"/>
                  </a:cubicBezTo>
                  <a:lnTo>
                    <a:pt x="31284" y="40155"/>
                  </a:lnTo>
                  <a:lnTo>
                    <a:pt x="26031" y="40155"/>
                  </a:lnTo>
                  <a:lnTo>
                    <a:pt x="26031" y="149671"/>
                  </a:lnTo>
                  <a:cubicBezTo>
                    <a:pt x="26031" y="156877"/>
                    <a:pt x="20221" y="162713"/>
                    <a:pt x="13014" y="162713"/>
                  </a:cubicBezTo>
                  <a:cubicBezTo>
                    <a:pt x="5810" y="162713"/>
                    <a:pt x="0" y="156877"/>
                    <a:pt x="0" y="149671"/>
                  </a:cubicBezTo>
                  <a:lnTo>
                    <a:pt x="90" y="29808"/>
                  </a:lnTo>
                  <a:cubicBezTo>
                    <a:pt x="90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1" name="Shape 279"/>
            <p:cNvSpPr>
              <a:spLocks/>
            </p:cNvSpPr>
            <p:nvPr/>
          </p:nvSpPr>
          <p:spPr bwMode="auto">
            <a:xfrm>
              <a:off x="3959423" y="4792247"/>
              <a:ext cx="65358" cy="65346"/>
            </a:xfrm>
            <a:custGeom>
              <a:avLst/>
              <a:gdLst>
                <a:gd name="T0" fmla="*/ 32712 w 65362"/>
                <a:gd name="T1" fmla="*/ 0 h 65348"/>
                <a:gd name="T2" fmla="*/ 50742 w 65362"/>
                <a:gd name="T3" fmla="*/ 0 h 65348"/>
                <a:gd name="T4" fmla="*/ 65358 w 65362"/>
                <a:gd name="T5" fmla="*/ 14628 h 65348"/>
                <a:gd name="T6" fmla="*/ 65358 w 65362"/>
                <a:gd name="T7" fmla="*/ 32659 h 65348"/>
                <a:gd name="T8" fmla="*/ 65358 w 65362"/>
                <a:gd name="T9" fmla="*/ 50698 h 65348"/>
                <a:gd name="T10" fmla="*/ 50742 w 65362"/>
                <a:gd name="T11" fmla="*/ 65346 h 65348"/>
                <a:gd name="T12" fmla="*/ 32712 w 65362"/>
                <a:gd name="T13" fmla="*/ 65346 h 65348"/>
                <a:gd name="T14" fmla="*/ 14641 w 65362"/>
                <a:gd name="T15" fmla="*/ 65346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8 h 65348"/>
                <a:gd name="T22" fmla="*/ 14641 w 65362"/>
                <a:gd name="T23" fmla="*/ 0 h 65348"/>
                <a:gd name="T24" fmla="*/ 32712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14" y="0"/>
                  </a:moveTo>
                  <a:cubicBezTo>
                    <a:pt x="50745" y="0"/>
                    <a:pt x="65362" y="14628"/>
                    <a:pt x="65362" y="32660"/>
                  </a:cubicBezTo>
                  <a:cubicBezTo>
                    <a:pt x="65362" y="50700"/>
                    <a:pt x="50745" y="65348"/>
                    <a:pt x="32714" y="65348"/>
                  </a:cubicBezTo>
                  <a:cubicBezTo>
                    <a:pt x="14642" y="65348"/>
                    <a:pt x="0" y="50700"/>
                    <a:pt x="0" y="3266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2" name="Shape 280"/>
            <p:cNvSpPr>
              <a:spLocks/>
            </p:cNvSpPr>
            <p:nvPr/>
          </p:nvSpPr>
          <p:spPr bwMode="auto">
            <a:xfrm>
              <a:off x="3729198" y="4869757"/>
              <a:ext cx="151495" cy="353716"/>
            </a:xfrm>
            <a:custGeom>
              <a:avLst/>
              <a:gdLst>
                <a:gd name="T0" fmla="*/ 29895 w 151504"/>
                <a:gd name="T1" fmla="*/ 0 h 353726"/>
                <a:gd name="T2" fmla="*/ 121721 w 151504"/>
                <a:gd name="T3" fmla="*/ 0 h 353726"/>
                <a:gd name="T4" fmla="*/ 151504 w 151504"/>
                <a:gd name="T5" fmla="*/ 29808 h 353726"/>
                <a:gd name="T6" fmla="*/ 151406 w 151504"/>
                <a:gd name="T7" fmla="*/ 150109 h 353726"/>
                <a:gd name="T8" fmla="*/ 138414 w 151504"/>
                <a:gd name="T9" fmla="*/ 163126 h 353726"/>
                <a:gd name="T10" fmla="*/ 125421 w 151504"/>
                <a:gd name="T11" fmla="*/ 150109 h 353726"/>
                <a:gd name="T12" fmla="*/ 125421 w 151504"/>
                <a:gd name="T13" fmla="*/ 40155 h 353726"/>
                <a:gd name="T14" fmla="*/ 119910 w 151504"/>
                <a:gd name="T15" fmla="*/ 40155 h 353726"/>
                <a:gd name="T16" fmla="*/ 119910 w 151504"/>
                <a:gd name="T17" fmla="*/ 334235 h 353726"/>
                <a:gd name="T18" fmla="*/ 100383 w 151504"/>
                <a:gd name="T19" fmla="*/ 353726 h 353726"/>
                <a:gd name="T20" fmla="*/ 80925 w 151504"/>
                <a:gd name="T21" fmla="*/ 334235 h 353726"/>
                <a:gd name="T22" fmla="*/ 80925 w 151504"/>
                <a:gd name="T23" fmla="*/ 173206 h 353726"/>
                <a:gd name="T24" fmla="*/ 70265 w 151504"/>
                <a:gd name="T25" fmla="*/ 173206 h 353726"/>
                <a:gd name="T26" fmla="*/ 70265 w 151504"/>
                <a:gd name="T27" fmla="*/ 334192 h 353726"/>
                <a:gd name="T28" fmla="*/ 50735 w 151504"/>
                <a:gd name="T29" fmla="*/ 353726 h 353726"/>
                <a:gd name="T30" fmla="*/ 31284 w 151504"/>
                <a:gd name="T31" fmla="*/ 334192 h 353726"/>
                <a:gd name="T32" fmla="*/ 31284 w 151504"/>
                <a:gd name="T33" fmla="*/ 40155 h 353726"/>
                <a:gd name="T34" fmla="*/ 26036 w 151504"/>
                <a:gd name="T35" fmla="*/ 40155 h 353726"/>
                <a:gd name="T36" fmla="*/ 26036 w 151504"/>
                <a:gd name="T37" fmla="*/ 149671 h 353726"/>
                <a:gd name="T38" fmla="*/ 13015 w 151504"/>
                <a:gd name="T39" fmla="*/ 162713 h 353726"/>
                <a:gd name="T40" fmla="*/ 0 w 151504"/>
                <a:gd name="T41" fmla="*/ 149671 h 353726"/>
                <a:gd name="T42" fmla="*/ 94 w 151504"/>
                <a:gd name="T43" fmla="*/ 29808 h 353726"/>
                <a:gd name="T44" fmla="*/ 29895 w 151504"/>
                <a:gd name="T45" fmla="*/ 0 h 3537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4"/>
                <a:gd name="T70" fmla="*/ 0 h 353726"/>
                <a:gd name="T71" fmla="*/ 151504 w 151504"/>
                <a:gd name="T72" fmla="*/ 353726 h 3537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4" h="353726">
                  <a:moveTo>
                    <a:pt x="29895" y="0"/>
                  </a:moveTo>
                  <a:lnTo>
                    <a:pt x="121721" y="0"/>
                  </a:lnTo>
                  <a:cubicBezTo>
                    <a:pt x="138154" y="0"/>
                    <a:pt x="151504" y="13327"/>
                    <a:pt x="151504" y="29808"/>
                  </a:cubicBezTo>
                  <a:lnTo>
                    <a:pt x="151406" y="150109"/>
                  </a:lnTo>
                  <a:cubicBezTo>
                    <a:pt x="151406" y="157302"/>
                    <a:pt x="145595" y="163126"/>
                    <a:pt x="138414" y="163126"/>
                  </a:cubicBezTo>
                  <a:cubicBezTo>
                    <a:pt x="131238" y="163126"/>
                    <a:pt x="125421" y="157302"/>
                    <a:pt x="125421" y="150109"/>
                  </a:cubicBezTo>
                  <a:lnTo>
                    <a:pt x="125421" y="40155"/>
                  </a:lnTo>
                  <a:lnTo>
                    <a:pt x="119910" y="40155"/>
                  </a:lnTo>
                  <a:lnTo>
                    <a:pt x="119910" y="334235"/>
                  </a:lnTo>
                  <a:cubicBezTo>
                    <a:pt x="119910" y="345006"/>
                    <a:pt x="111186" y="353726"/>
                    <a:pt x="100383" y="353726"/>
                  </a:cubicBezTo>
                  <a:cubicBezTo>
                    <a:pt x="89655" y="353726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2"/>
                    <a:pt x="61539" y="353726"/>
                    <a:pt x="50735" y="353726"/>
                  </a:cubicBezTo>
                  <a:cubicBezTo>
                    <a:pt x="40014" y="353726"/>
                    <a:pt x="31284" y="344982"/>
                    <a:pt x="31284" y="334192"/>
                  </a:cubicBezTo>
                  <a:lnTo>
                    <a:pt x="31284" y="40155"/>
                  </a:lnTo>
                  <a:lnTo>
                    <a:pt x="26036" y="40155"/>
                  </a:lnTo>
                  <a:lnTo>
                    <a:pt x="26036" y="149671"/>
                  </a:lnTo>
                  <a:cubicBezTo>
                    <a:pt x="26036" y="156877"/>
                    <a:pt x="20222" y="162713"/>
                    <a:pt x="13015" y="162713"/>
                  </a:cubicBezTo>
                  <a:cubicBezTo>
                    <a:pt x="5814" y="162713"/>
                    <a:pt x="0" y="156877"/>
                    <a:pt x="0" y="149671"/>
                  </a:cubicBezTo>
                  <a:lnTo>
                    <a:pt x="94" y="29808"/>
                  </a:lnTo>
                  <a:cubicBezTo>
                    <a:pt x="94" y="13327"/>
                    <a:pt x="13443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3" name="Shape 281"/>
            <p:cNvSpPr>
              <a:spLocks/>
            </p:cNvSpPr>
            <p:nvPr/>
          </p:nvSpPr>
          <p:spPr bwMode="auto">
            <a:xfrm>
              <a:off x="3771256" y="4792247"/>
              <a:ext cx="65357" cy="65346"/>
            </a:xfrm>
            <a:custGeom>
              <a:avLst/>
              <a:gdLst>
                <a:gd name="T0" fmla="*/ 32707 w 65361"/>
                <a:gd name="T1" fmla="*/ 0 h 65348"/>
                <a:gd name="T2" fmla="*/ 50742 w 65361"/>
                <a:gd name="T3" fmla="*/ 0 h 65348"/>
                <a:gd name="T4" fmla="*/ 65357 w 65361"/>
                <a:gd name="T5" fmla="*/ 14628 h 65348"/>
                <a:gd name="T6" fmla="*/ 65357 w 65361"/>
                <a:gd name="T7" fmla="*/ 32659 h 65348"/>
                <a:gd name="T8" fmla="*/ 65357 w 65361"/>
                <a:gd name="T9" fmla="*/ 50698 h 65348"/>
                <a:gd name="T10" fmla="*/ 50742 w 65361"/>
                <a:gd name="T11" fmla="*/ 65346 h 65348"/>
                <a:gd name="T12" fmla="*/ 32707 w 65361"/>
                <a:gd name="T13" fmla="*/ 65346 h 65348"/>
                <a:gd name="T14" fmla="*/ 14640 w 65361"/>
                <a:gd name="T15" fmla="*/ 65346 h 65348"/>
                <a:gd name="T16" fmla="*/ 0 w 65361"/>
                <a:gd name="T17" fmla="*/ 50698 h 65348"/>
                <a:gd name="T18" fmla="*/ 0 w 65361"/>
                <a:gd name="T19" fmla="*/ 32659 h 65348"/>
                <a:gd name="T20" fmla="*/ 0 w 65361"/>
                <a:gd name="T21" fmla="*/ 14628 h 65348"/>
                <a:gd name="T22" fmla="*/ 14640 w 65361"/>
                <a:gd name="T23" fmla="*/ 0 h 65348"/>
                <a:gd name="T24" fmla="*/ 32707 w 65361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1"/>
                <a:gd name="T40" fmla="*/ 0 h 65348"/>
                <a:gd name="T41" fmla="*/ 65361 w 65361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1" h="65348">
                  <a:moveTo>
                    <a:pt x="32709" y="0"/>
                  </a:moveTo>
                  <a:cubicBezTo>
                    <a:pt x="50745" y="0"/>
                    <a:pt x="65361" y="14628"/>
                    <a:pt x="65361" y="32660"/>
                  </a:cubicBezTo>
                  <a:cubicBezTo>
                    <a:pt x="65361" y="50700"/>
                    <a:pt x="50745" y="65348"/>
                    <a:pt x="32709" y="65348"/>
                  </a:cubicBezTo>
                  <a:cubicBezTo>
                    <a:pt x="14641" y="65348"/>
                    <a:pt x="0" y="50700"/>
                    <a:pt x="0" y="3266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4" name="Shape 282"/>
            <p:cNvSpPr>
              <a:spLocks/>
            </p:cNvSpPr>
            <p:nvPr/>
          </p:nvSpPr>
          <p:spPr bwMode="auto">
            <a:xfrm>
              <a:off x="3541035" y="4869757"/>
              <a:ext cx="151490" cy="353716"/>
            </a:xfrm>
            <a:custGeom>
              <a:avLst/>
              <a:gdLst>
                <a:gd name="T0" fmla="*/ 29895 w 151499"/>
                <a:gd name="T1" fmla="*/ 0 h 353726"/>
                <a:gd name="T2" fmla="*/ 121719 w 151499"/>
                <a:gd name="T3" fmla="*/ 0 h 353726"/>
                <a:gd name="T4" fmla="*/ 151499 w 151499"/>
                <a:gd name="T5" fmla="*/ 29808 h 353726"/>
                <a:gd name="T6" fmla="*/ 151402 w 151499"/>
                <a:gd name="T7" fmla="*/ 150109 h 353726"/>
                <a:gd name="T8" fmla="*/ 138412 w 151499"/>
                <a:gd name="T9" fmla="*/ 163126 h 353726"/>
                <a:gd name="T10" fmla="*/ 125420 w 151499"/>
                <a:gd name="T11" fmla="*/ 150109 h 353726"/>
                <a:gd name="T12" fmla="*/ 125420 w 151499"/>
                <a:gd name="T13" fmla="*/ 40155 h 353726"/>
                <a:gd name="T14" fmla="*/ 119912 w 151499"/>
                <a:gd name="T15" fmla="*/ 40155 h 353726"/>
                <a:gd name="T16" fmla="*/ 119912 w 151499"/>
                <a:gd name="T17" fmla="*/ 334235 h 353726"/>
                <a:gd name="T18" fmla="*/ 100386 w 151499"/>
                <a:gd name="T19" fmla="*/ 353726 h 353726"/>
                <a:gd name="T20" fmla="*/ 80921 w 151499"/>
                <a:gd name="T21" fmla="*/ 334235 h 353726"/>
                <a:gd name="T22" fmla="*/ 80921 w 151499"/>
                <a:gd name="T23" fmla="*/ 173206 h 353726"/>
                <a:gd name="T24" fmla="*/ 70260 w 151499"/>
                <a:gd name="T25" fmla="*/ 173206 h 353726"/>
                <a:gd name="T26" fmla="*/ 70260 w 151499"/>
                <a:gd name="T27" fmla="*/ 334192 h 353726"/>
                <a:gd name="T28" fmla="*/ 50734 w 151499"/>
                <a:gd name="T29" fmla="*/ 353726 h 353726"/>
                <a:gd name="T30" fmla="*/ 31276 w 151499"/>
                <a:gd name="T31" fmla="*/ 334192 h 353726"/>
                <a:gd name="T32" fmla="*/ 31276 w 151499"/>
                <a:gd name="T33" fmla="*/ 40155 h 353726"/>
                <a:gd name="T34" fmla="*/ 26031 w 151499"/>
                <a:gd name="T35" fmla="*/ 40155 h 353726"/>
                <a:gd name="T36" fmla="*/ 26031 w 151499"/>
                <a:gd name="T37" fmla="*/ 149671 h 353726"/>
                <a:gd name="T38" fmla="*/ 13014 w 151499"/>
                <a:gd name="T39" fmla="*/ 162713 h 353726"/>
                <a:gd name="T40" fmla="*/ 0 w 151499"/>
                <a:gd name="T41" fmla="*/ 149671 h 353726"/>
                <a:gd name="T42" fmla="*/ 97 w 151499"/>
                <a:gd name="T43" fmla="*/ 29808 h 353726"/>
                <a:gd name="T44" fmla="*/ 29895 w 151499"/>
                <a:gd name="T45" fmla="*/ 0 h 3537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6"/>
                <a:gd name="T71" fmla="*/ 151499 w 151499"/>
                <a:gd name="T72" fmla="*/ 353726 h 3537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6">
                  <a:moveTo>
                    <a:pt x="29895" y="0"/>
                  </a:moveTo>
                  <a:lnTo>
                    <a:pt x="121719" y="0"/>
                  </a:lnTo>
                  <a:cubicBezTo>
                    <a:pt x="138149" y="0"/>
                    <a:pt x="151499" y="13327"/>
                    <a:pt x="151499" y="29808"/>
                  </a:cubicBezTo>
                  <a:lnTo>
                    <a:pt x="151402" y="150109"/>
                  </a:lnTo>
                  <a:cubicBezTo>
                    <a:pt x="151402" y="157302"/>
                    <a:pt x="145590" y="163126"/>
                    <a:pt x="138412" y="163126"/>
                  </a:cubicBezTo>
                  <a:cubicBezTo>
                    <a:pt x="131234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2" y="40155"/>
                  </a:lnTo>
                  <a:lnTo>
                    <a:pt x="119912" y="334235"/>
                  </a:lnTo>
                  <a:cubicBezTo>
                    <a:pt x="119912" y="345006"/>
                    <a:pt x="111182" y="353726"/>
                    <a:pt x="100386" y="353726"/>
                  </a:cubicBezTo>
                  <a:cubicBezTo>
                    <a:pt x="89655" y="353726"/>
                    <a:pt x="80921" y="345006"/>
                    <a:pt x="80921" y="334235"/>
                  </a:cubicBezTo>
                  <a:lnTo>
                    <a:pt x="80921" y="173206"/>
                  </a:lnTo>
                  <a:lnTo>
                    <a:pt x="70260" y="173206"/>
                  </a:lnTo>
                  <a:lnTo>
                    <a:pt x="70260" y="334192"/>
                  </a:lnTo>
                  <a:cubicBezTo>
                    <a:pt x="70260" y="344982"/>
                    <a:pt x="61538" y="353726"/>
                    <a:pt x="50734" y="353726"/>
                  </a:cubicBezTo>
                  <a:cubicBezTo>
                    <a:pt x="39999" y="353726"/>
                    <a:pt x="31276" y="344982"/>
                    <a:pt x="31276" y="334192"/>
                  </a:cubicBezTo>
                  <a:lnTo>
                    <a:pt x="31276" y="40155"/>
                  </a:lnTo>
                  <a:lnTo>
                    <a:pt x="26031" y="40155"/>
                  </a:lnTo>
                  <a:lnTo>
                    <a:pt x="26031" y="149671"/>
                  </a:lnTo>
                  <a:cubicBezTo>
                    <a:pt x="26031" y="156877"/>
                    <a:pt x="20213" y="162713"/>
                    <a:pt x="13014" y="162713"/>
                  </a:cubicBezTo>
                  <a:cubicBezTo>
                    <a:pt x="5817" y="162713"/>
                    <a:pt x="0" y="156877"/>
                    <a:pt x="0" y="149671"/>
                  </a:cubicBezTo>
                  <a:lnTo>
                    <a:pt x="97" y="29808"/>
                  </a:lnTo>
                  <a:cubicBezTo>
                    <a:pt x="97" y="13327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5" name="Shape 283"/>
            <p:cNvSpPr>
              <a:spLocks/>
            </p:cNvSpPr>
            <p:nvPr/>
          </p:nvSpPr>
          <p:spPr bwMode="auto">
            <a:xfrm>
              <a:off x="3583091" y="4792247"/>
              <a:ext cx="65358" cy="65346"/>
            </a:xfrm>
            <a:custGeom>
              <a:avLst/>
              <a:gdLst>
                <a:gd name="T0" fmla="*/ 32707 w 65362"/>
                <a:gd name="T1" fmla="*/ 0 h 65348"/>
                <a:gd name="T2" fmla="*/ 50738 w 65362"/>
                <a:gd name="T3" fmla="*/ 0 h 65348"/>
                <a:gd name="T4" fmla="*/ 65358 w 65362"/>
                <a:gd name="T5" fmla="*/ 14628 h 65348"/>
                <a:gd name="T6" fmla="*/ 65358 w 65362"/>
                <a:gd name="T7" fmla="*/ 32659 h 65348"/>
                <a:gd name="T8" fmla="*/ 65358 w 65362"/>
                <a:gd name="T9" fmla="*/ 50698 h 65348"/>
                <a:gd name="T10" fmla="*/ 50738 w 65362"/>
                <a:gd name="T11" fmla="*/ 65346 h 65348"/>
                <a:gd name="T12" fmla="*/ 32707 w 65362"/>
                <a:gd name="T13" fmla="*/ 65346 h 65348"/>
                <a:gd name="T14" fmla="*/ 14640 w 65362"/>
                <a:gd name="T15" fmla="*/ 65346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8 h 65348"/>
                <a:gd name="T22" fmla="*/ 14640 w 65362"/>
                <a:gd name="T23" fmla="*/ 0 h 65348"/>
                <a:gd name="T24" fmla="*/ 32707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09" y="0"/>
                  </a:moveTo>
                  <a:cubicBezTo>
                    <a:pt x="50741" y="0"/>
                    <a:pt x="65362" y="14628"/>
                    <a:pt x="65362" y="32660"/>
                  </a:cubicBezTo>
                  <a:cubicBezTo>
                    <a:pt x="65362" y="50700"/>
                    <a:pt x="50741" y="65348"/>
                    <a:pt x="32709" y="65348"/>
                  </a:cubicBezTo>
                  <a:cubicBezTo>
                    <a:pt x="14641" y="65348"/>
                    <a:pt x="0" y="50700"/>
                    <a:pt x="0" y="3266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6" name="Shape 284"/>
            <p:cNvSpPr>
              <a:spLocks/>
            </p:cNvSpPr>
            <p:nvPr/>
          </p:nvSpPr>
          <p:spPr bwMode="auto">
            <a:xfrm>
              <a:off x="3352868" y="4869757"/>
              <a:ext cx="151493" cy="353716"/>
            </a:xfrm>
            <a:custGeom>
              <a:avLst/>
              <a:gdLst>
                <a:gd name="T0" fmla="*/ 29894 w 151502"/>
                <a:gd name="T1" fmla="*/ 0 h 353726"/>
                <a:gd name="T2" fmla="*/ 121719 w 151502"/>
                <a:gd name="T3" fmla="*/ 0 h 353726"/>
                <a:gd name="T4" fmla="*/ 151502 w 151502"/>
                <a:gd name="T5" fmla="*/ 29808 h 353726"/>
                <a:gd name="T6" fmla="*/ 151405 w 151502"/>
                <a:gd name="T7" fmla="*/ 150109 h 353726"/>
                <a:gd name="T8" fmla="*/ 138413 w 151502"/>
                <a:gd name="T9" fmla="*/ 163126 h 353726"/>
                <a:gd name="T10" fmla="*/ 125420 w 151502"/>
                <a:gd name="T11" fmla="*/ 150109 h 353726"/>
                <a:gd name="T12" fmla="*/ 125420 w 151502"/>
                <a:gd name="T13" fmla="*/ 40155 h 353726"/>
                <a:gd name="T14" fmla="*/ 119916 w 151502"/>
                <a:gd name="T15" fmla="*/ 40155 h 353726"/>
                <a:gd name="T16" fmla="*/ 119916 w 151502"/>
                <a:gd name="T17" fmla="*/ 334235 h 353726"/>
                <a:gd name="T18" fmla="*/ 100386 w 151502"/>
                <a:gd name="T19" fmla="*/ 353726 h 353726"/>
                <a:gd name="T20" fmla="*/ 80925 w 151502"/>
                <a:gd name="T21" fmla="*/ 334235 h 353726"/>
                <a:gd name="T22" fmla="*/ 80925 w 151502"/>
                <a:gd name="T23" fmla="*/ 173206 h 353726"/>
                <a:gd name="T24" fmla="*/ 70265 w 151502"/>
                <a:gd name="T25" fmla="*/ 173206 h 353726"/>
                <a:gd name="T26" fmla="*/ 70265 w 151502"/>
                <a:gd name="T27" fmla="*/ 334192 h 353726"/>
                <a:gd name="T28" fmla="*/ 50735 w 151502"/>
                <a:gd name="T29" fmla="*/ 353726 h 353726"/>
                <a:gd name="T30" fmla="*/ 31276 w 151502"/>
                <a:gd name="T31" fmla="*/ 334192 h 353726"/>
                <a:gd name="T32" fmla="*/ 31276 w 151502"/>
                <a:gd name="T33" fmla="*/ 40155 h 353726"/>
                <a:gd name="T34" fmla="*/ 26035 w 151502"/>
                <a:gd name="T35" fmla="*/ 40155 h 353726"/>
                <a:gd name="T36" fmla="*/ 26035 w 151502"/>
                <a:gd name="T37" fmla="*/ 149671 h 353726"/>
                <a:gd name="T38" fmla="*/ 13014 w 151502"/>
                <a:gd name="T39" fmla="*/ 162713 h 353726"/>
                <a:gd name="T40" fmla="*/ 0 w 151502"/>
                <a:gd name="T41" fmla="*/ 149671 h 353726"/>
                <a:gd name="T42" fmla="*/ 98 w 151502"/>
                <a:gd name="T43" fmla="*/ 29808 h 353726"/>
                <a:gd name="T44" fmla="*/ 29894 w 151502"/>
                <a:gd name="T45" fmla="*/ 0 h 3537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6"/>
                <a:gd name="T71" fmla="*/ 151502 w 151502"/>
                <a:gd name="T72" fmla="*/ 353726 h 3537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6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502" y="13327"/>
                    <a:pt x="151502" y="29808"/>
                  </a:cubicBezTo>
                  <a:lnTo>
                    <a:pt x="151405" y="150109"/>
                  </a:lnTo>
                  <a:cubicBezTo>
                    <a:pt x="151405" y="157302"/>
                    <a:pt x="145595" y="163126"/>
                    <a:pt x="138413" y="163126"/>
                  </a:cubicBezTo>
                  <a:cubicBezTo>
                    <a:pt x="131234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6" y="40155"/>
                  </a:lnTo>
                  <a:lnTo>
                    <a:pt x="119916" y="334235"/>
                  </a:lnTo>
                  <a:cubicBezTo>
                    <a:pt x="119916" y="345006"/>
                    <a:pt x="111186" y="353726"/>
                    <a:pt x="100386" y="353726"/>
                  </a:cubicBezTo>
                  <a:cubicBezTo>
                    <a:pt x="89650" y="353726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2"/>
                    <a:pt x="61538" y="353726"/>
                    <a:pt x="50735" y="353726"/>
                  </a:cubicBezTo>
                  <a:cubicBezTo>
                    <a:pt x="40004" y="353726"/>
                    <a:pt x="31276" y="344982"/>
                    <a:pt x="31276" y="334192"/>
                  </a:cubicBezTo>
                  <a:lnTo>
                    <a:pt x="31276" y="40155"/>
                  </a:lnTo>
                  <a:lnTo>
                    <a:pt x="26035" y="40155"/>
                  </a:lnTo>
                  <a:lnTo>
                    <a:pt x="26035" y="149671"/>
                  </a:lnTo>
                  <a:cubicBezTo>
                    <a:pt x="26035" y="156877"/>
                    <a:pt x="20217" y="162713"/>
                    <a:pt x="13014" y="162713"/>
                  </a:cubicBezTo>
                  <a:cubicBezTo>
                    <a:pt x="5818" y="162713"/>
                    <a:pt x="0" y="156877"/>
                    <a:pt x="0" y="149671"/>
                  </a:cubicBezTo>
                  <a:lnTo>
                    <a:pt x="98" y="29808"/>
                  </a:lnTo>
                  <a:cubicBezTo>
                    <a:pt x="98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7" name="Shape 285"/>
            <p:cNvSpPr>
              <a:spLocks/>
            </p:cNvSpPr>
            <p:nvPr/>
          </p:nvSpPr>
          <p:spPr bwMode="auto">
            <a:xfrm>
              <a:off x="3394924" y="4792247"/>
              <a:ext cx="65354" cy="65346"/>
            </a:xfrm>
            <a:custGeom>
              <a:avLst/>
              <a:gdLst>
                <a:gd name="T0" fmla="*/ 32708 w 65358"/>
                <a:gd name="T1" fmla="*/ 0 h 65348"/>
                <a:gd name="T2" fmla="*/ 50740 w 65358"/>
                <a:gd name="T3" fmla="*/ 0 h 65348"/>
                <a:gd name="T4" fmla="*/ 65354 w 65358"/>
                <a:gd name="T5" fmla="*/ 14628 h 65348"/>
                <a:gd name="T6" fmla="*/ 65354 w 65358"/>
                <a:gd name="T7" fmla="*/ 32659 h 65348"/>
                <a:gd name="T8" fmla="*/ 65354 w 65358"/>
                <a:gd name="T9" fmla="*/ 50698 h 65348"/>
                <a:gd name="T10" fmla="*/ 50740 w 65358"/>
                <a:gd name="T11" fmla="*/ 65346 h 65348"/>
                <a:gd name="T12" fmla="*/ 32708 w 65358"/>
                <a:gd name="T13" fmla="*/ 65346 h 65348"/>
                <a:gd name="T14" fmla="*/ 14641 w 65358"/>
                <a:gd name="T15" fmla="*/ 65346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8 h 65348"/>
                <a:gd name="T22" fmla="*/ 14641 w 65358"/>
                <a:gd name="T23" fmla="*/ 0 h 65348"/>
                <a:gd name="T24" fmla="*/ 32708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0" y="0"/>
                  </a:moveTo>
                  <a:cubicBezTo>
                    <a:pt x="50743" y="0"/>
                    <a:pt x="65358" y="14628"/>
                    <a:pt x="65358" y="32660"/>
                  </a:cubicBezTo>
                  <a:cubicBezTo>
                    <a:pt x="65358" y="50700"/>
                    <a:pt x="50743" y="65348"/>
                    <a:pt x="32710" y="65348"/>
                  </a:cubicBezTo>
                  <a:cubicBezTo>
                    <a:pt x="14642" y="65348"/>
                    <a:pt x="0" y="50700"/>
                    <a:pt x="0" y="3266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8" name="Shape 286"/>
            <p:cNvSpPr>
              <a:spLocks/>
            </p:cNvSpPr>
            <p:nvPr/>
          </p:nvSpPr>
          <p:spPr bwMode="auto">
            <a:xfrm>
              <a:off x="3164698" y="4869757"/>
              <a:ext cx="151493" cy="353716"/>
            </a:xfrm>
            <a:custGeom>
              <a:avLst/>
              <a:gdLst>
                <a:gd name="T0" fmla="*/ 29897 w 151502"/>
                <a:gd name="T1" fmla="*/ 0 h 353726"/>
                <a:gd name="T2" fmla="*/ 121723 w 151502"/>
                <a:gd name="T3" fmla="*/ 0 h 353726"/>
                <a:gd name="T4" fmla="*/ 151502 w 151502"/>
                <a:gd name="T5" fmla="*/ 29808 h 353726"/>
                <a:gd name="T6" fmla="*/ 151412 w 151502"/>
                <a:gd name="T7" fmla="*/ 150109 h 353726"/>
                <a:gd name="T8" fmla="*/ 138416 w 151502"/>
                <a:gd name="T9" fmla="*/ 163126 h 353726"/>
                <a:gd name="T10" fmla="*/ 125416 w 151502"/>
                <a:gd name="T11" fmla="*/ 150109 h 353726"/>
                <a:gd name="T12" fmla="*/ 125416 w 151502"/>
                <a:gd name="T13" fmla="*/ 40155 h 353726"/>
                <a:gd name="T14" fmla="*/ 119919 w 151502"/>
                <a:gd name="T15" fmla="*/ 40155 h 353726"/>
                <a:gd name="T16" fmla="*/ 119919 w 151502"/>
                <a:gd name="T17" fmla="*/ 334235 h 353726"/>
                <a:gd name="T18" fmla="*/ 100390 w 151502"/>
                <a:gd name="T19" fmla="*/ 353726 h 353726"/>
                <a:gd name="T20" fmla="*/ 80927 w 151502"/>
                <a:gd name="T21" fmla="*/ 334235 h 353726"/>
                <a:gd name="T22" fmla="*/ 80927 w 151502"/>
                <a:gd name="T23" fmla="*/ 173206 h 353726"/>
                <a:gd name="T24" fmla="*/ 70268 w 151502"/>
                <a:gd name="T25" fmla="*/ 173206 h 353726"/>
                <a:gd name="T26" fmla="*/ 70268 w 151502"/>
                <a:gd name="T27" fmla="*/ 334192 h 353726"/>
                <a:gd name="T28" fmla="*/ 50741 w 151502"/>
                <a:gd name="T29" fmla="*/ 353726 h 353726"/>
                <a:gd name="T30" fmla="*/ 31284 w 151502"/>
                <a:gd name="T31" fmla="*/ 334192 h 353726"/>
                <a:gd name="T32" fmla="*/ 31284 w 151502"/>
                <a:gd name="T33" fmla="*/ 40155 h 353726"/>
                <a:gd name="T34" fmla="*/ 26039 w 151502"/>
                <a:gd name="T35" fmla="*/ 40155 h 353726"/>
                <a:gd name="T36" fmla="*/ 26039 w 151502"/>
                <a:gd name="T37" fmla="*/ 149671 h 353726"/>
                <a:gd name="T38" fmla="*/ 13021 w 151502"/>
                <a:gd name="T39" fmla="*/ 162713 h 353726"/>
                <a:gd name="T40" fmla="*/ 0 w 151502"/>
                <a:gd name="T41" fmla="*/ 149671 h 353726"/>
                <a:gd name="T42" fmla="*/ 104 w 151502"/>
                <a:gd name="T43" fmla="*/ 29808 h 353726"/>
                <a:gd name="T44" fmla="*/ 29897 w 151502"/>
                <a:gd name="T45" fmla="*/ 0 h 3537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6"/>
                <a:gd name="T71" fmla="*/ 151502 w 151502"/>
                <a:gd name="T72" fmla="*/ 353726 h 3537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6">
                  <a:moveTo>
                    <a:pt x="29897" y="0"/>
                  </a:moveTo>
                  <a:lnTo>
                    <a:pt x="121723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26"/>
                    <a:pt x="138416" y="163126"/>
                  </a:cubicBezTo>
                  <a:cubicBezTo>
                    <a:pt x="131238" y="163126"/>
                    <a:pt x="125416" y="157302"/>
                    <a:pt x="125416" y="150109"/>
                  </a:cubicBezTo>
                  <a:lnTo>
                    <a:pt x="125416" y="40155"/>
                  </a:lnTo>
                  <a:lnTo>
                    <a:pt x="119919" y="40155"/>
                  </a:lnTo>
                  <a:lnTo>
                    <a:pt x="119919" y="334235"/>
                  </a:lnTo>
                  <a:cubicBezTo>
                    <a:pt x="119919" y="345006"/>
                    <a:pt x="111189" y="353726"/>
                    <a:pt x="100390" y="353726"/>
                  </a:cubicBezTo>
                  <a:cubicBezTo>
                    <a:pt x="89657" y="353726"/>
                    <a:pt x="80927" y="345006"/>
                    <a:pt x="80927" y="334235"/>
                  </a:cubicBezTo>
                  <a:lnTo>
                    <a:pt x="80927" y="173206"/>
                  </a:lnTo>
                  <a:lnTo>
                    <a:pt x="70268" y="173206"/>
                  </a:lnTo>
                  <a:lnTo>
                    <a:pt x="70268" y="334192"/>
                  </a:lnTo>
                  <a:cubicBezTo>
                    <a:pt x="70268" y="344982"/>
                    <a:pt x="61542" y="353726"/>
                    <a:pt x="50741" y="353726"/>
                  </a:cubicBezTo>
                  <a:cubicBezTo>
                    <a:pt x="40014" y="353726"/>
                    <a:pt x="31284" y="344982"/>
                    <a:pt x="31284" y="334192"/>
                  </a:cubicBezTo>
                  <a:lnTo>
                    <a:pt x="31284" y="40155"/>
                  </a:lnTo>
                  <a:lnTo>
                    <a:pt x="26039" y="40155"/>
                  </a:lnTo>
                  <a:lnTo>
                    <a:pt x="26039" y="149671"/>
                  </a:lnTo>
                  <a:cubicBezTo>
                    <a:pt x="26039" y="156877"/>
                    <a:pt x="20221" y="162713"/>
                    <a:pt x="13021" y="162713"/>
                  </a:cubicBezTo>
                  <a:cubicBezTo>
                    <a:pt x="5821" y="162713"/>
                    <a:pt x="0" y="156877"/>
                    <a:pt x="0" y="149671"/>
                  </a:cubicBezTo>
                  <a:lnTo>
                    <a:pt x="104" y="29808"/>
                  </a:lnTo>
                  <a:cubicBezTo>
                    <a:pt x="104" y="13327"/>
                    <a:pt x="13445" y="0"/>
                    <a:pt x="29897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49" name="Shape 287"/>
            <p:cNvSpPr>
              <a:spLocks/>
            </p:cNvSpPr>
            <p:nvPr/>
          </p:nvSpPr>
          <p:spPr bwMode="auto">
            <a:xfrm>
              <a:off x="3206757" y="4792247"/>
              <a:ext cx="65354" cy="65346"/>
            </a:xfrm>
            <a:custGeom>
              <a:avLst/>
              <a:gdLst>
                <a:gd name="T0" fmla="*/ 32710 w 65358"/>
                <a:gd name="T1" fmla="*/ 0 h 65348"/>
                <a:gd name="T2" fmla="*/ 50735 w 65358"/>
                <a:gd name="T3" fmla="*/ 0 h 65348"/>
                <a:gd name="T4" fmla="*/ 65354 w 65358"/>
                <a:gd name="T5" fmla="*/ 14628 h 65348"/>
                <a:gd name="T6" fmla="*/ 65354 w 65358"/>
                <a:gd name="T7" fmla="*/ 32659 h 65348"/>
                <a:gd name="T8" fmla="*/ 65354 w 65358"/>
                <a:gd name="T9" fmla="*/ 50698 h 65348"/>
                <a:gd name="T10" fmla="*/ 50735 w 65358"/>
                <a:gd name="T11" fmla="*/ 65346 h 65348"/>
                <a:gd name="T12" fmla="*/ 32710 w 65358"/>
                <a:gd name="T13" fmla="*/ 65346 h 65348"/>
                <a:gd name="T14" fmla="*/ 14643 w 65358"/>
                <a:gd name="T15" fmla="*/ 65346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8 h 65348"/>
                <a:gd name="T22" fmla="*/ 14643 w 65358"/>
                <a:gd name="T23" fmla="*/ 0 h 65348"/>
                <a:gd name="T24" fmla="*/ 32710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2" y="0"/>
                  </a:moveTo>
                  <a:cubicBezTo>
                    <a:pt x="50738" y="0"/>
                    <a:pt x="65358" y="14628"/>
                    <a:pt x="65358" y="32660"/>
                  </a:cubicBezTo>
                  <a:cubicBezTo>
                    <a:pt x="65358" y="50700"/>
                    <a:pt x="50738" y="65348"/>
                    <a:pt x="32712" y="65348"/>
                  </a:cubicBezTo>
                  <a:cubicBezTo>
                    <a:pt x="14644" y="65348"/>
                    <a:pt x="0" y="50700"/>
                    <a:pt x="0" y="3266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0" name="Shape 288"/>
            <p:cNvSpPr>
              <a:spLocks/>
            </p:cNvSpPr>
            <p:nvPr/>
          </p:nvSpPr>
          <p:spPr bwMode="auto">
            <a:xfrm>
              <a:off x="2976529" y="4869757"/>
              <a:ext cx="151493" cy="353716"/>
            </a:xfrm>
            <a:custGeom>
              <a:avLst/>
              <a:gdLst>
                <a:gd name="T0" fmla="*/ 29902 w 151502"/>
                <a:gd name="T1" fmla="*/ 0 h 353726"/>
                <a:gd name="T2" fmla="*/ 121731 w 151502"/>
                <a:gd name="T3" fmla="*/ 0 h 353726"/>
                <a:gd name="T4" fmla="*/ 151502 w 151502"/>
                <a:gd name="T5" fmla="*/ 29808 h 353726"/>
                <a:gd name="T6" fmla="*/ 151412 w 151502"/>
                <a:gd name="T7" fmla="*/ 150109 h 353726"/>
                <a:gd name="T8" fmla="*/ 138420 w 151502"/>
                <a:gd name="T9" fmla="*/ 163126 h 353726"/>
                <a:gd name="T10" fmla="*/ 125420 w 151502"/>
                <a:gd name="T11" fmla="*/ 150109 h 353726"/>
                <a:gd name="T12" fmla="*/ 125420 w 151502"/>
                <a:gd name="T13" fmla="*/ 40155 h 353726"/>
                <a:gd name="T14" fmla="*/ 119920 w 151502"/>
                <a:gd name="T15" fmla="*/ 40155 h 353726"/>
                <a:gd name="T16" fmla="*/ 119920 w 151502"/>
                <a:gd name="T17" fmla="*/ 334235 h 353726"/>
                <a:gd name="T18" fmla="*/ 100382 w 151502"/>
                <a:gd name="T19" fmla="*/ 353726 h 353726"/>
                <a:gd name="T20" fmla="*/ 80928 w 151502"/>
                <a:gd name="T21" fmla="*/ 334235 h 353726"/>
                <a:gd name="T22" fmla="*/ 80928 w 151502"/>
                <a:gd name="T23" fmla="*/ 173206 h 353726"/>
                <a:gd name="T24" fmla="*/ 70275 w 151502"/>
                <a:gd name="T25" fmla="*/ 173206 h 353726"/>
                <a:gd name="T26" fmla="*/ 70275 w 151502"/>
                <a:gd name="T27" fmla="*/ 334192 h 353726"/>
                <a:gd name="T28" fmla="*/ 50749 w 151502"/>
                <a:gd name="T29" fmla="*/ 353726 h 353726"/>
                <a:gd name="T30" fmla="*/ 31284 w 151502"/>
                <a:gd name="T31" fmla="*/ 334192 h 353726"/>
                <a:gd name="T32" fmla="*/ 31284 w 151502"/>
                <a:gd name="T33" fmla="*/ 40155 h 353726"/>
                <a:gd name="T34" fmla="*/ 26043 w 151502"/>
                <a:gd name="T35" fmla="*/ 40155 h 353726"/>
                <a:gd name="T36" fmla="*/ 26043 w 151502"/>
                <a:gd name="T37" fmla="*/ 149671 h 353726"/>
                <a:gd name="T38" fmla="*/ 13029 w 151502"/>
                <a:gd name="T39" fmla="*/ 162713 h 353726"/>
                <a:gd name="T40" fmla="*/ 0 w 151502"/>
                <a:gd name="T41" fmla="*/ 149671 h 353726"/>
                <a:gd name="T42" fmla="*/ 104 w 151502"/>
                <a:gd name="T43" fmla="*/ 29808 h 353726"/>
                <a:gd name="T44" fmla="*/ 29902 w 151502"/>
                <a:gd name="T45" fmla="*/ 0 h 3537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6"/>
                <a:gd name="T71" fmla="*/ 151502 w 151502"/>
                <a:gd name="T72" fmla="*/ 353726 h 3537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6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26"/>
                    <a:pt x="138420" y="163126"/>
                  </a:cubicBezTo>
                  <a:cubicBezTo>
                    <a:pt x="131238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20" y="40155"/>
                  </a:lnTo>
                  <a:lnTo>
                    <a:pt x="119920" y="334235"/>
                  </a:lnTo>
                  <a:cubicBezTo>
                    <a:pt x="119920" y="345006"/>
                    <a:pt x="111190" y="353726"/>
                    <a:pt x="100382" y="353726"/>
                  </a:cubicBezTo>
                  <a:cubicBezTo>
                    <a:pt x="89658" y="353726"/>
                    <a:pt x="80928" y="345006"/>
                    <a:pt x="80928" y="334235"/>
                  </a:cubicBezTo>
                  <a:lnTo>
                    <a:pt x="80928" y="173206"/>
                  </a:lnTo>
                  <a:lnTo>
                    <a:pt x="70275" y="173206"/>
                  </a:lnTo>
                  <a:lnTo>
                    <a:pt x="70275" y="334192"/>
                  </a:lnTo>
                  <a:cubicBezTo>
                    <a:pt x="70275" y="344982"/>
                    <a:pt x="61545" y="353726"/>
                    <a:pt x="50749" y="353726"/>
                  </a:cubicBezTo>
                  <a:cubicBezTo>
                    <a:pt x="40014" y="353726"/>
                    <a:pt x="31284" y="344982"/>
                    <a:pt x="31284" y="334192"/>
                  </a:cubicBezTo>
                  <a:lnTo>
                    <a:pt x="31284" y="40155"/>
                  </a:lnTo>
                  <a:lnTo>
                    <a:pt x="26043" y="40155"/>
                  </a:lnTo>
                  <a:lnTo>
                    <a:pt x="26043" y="149671"/>
                  </a:lnTo>
                  <a:cubicBezTo>
                    <a:pt x="26043" y="156877"/>
                    <a:pt x="20225" y="162713"/>
                    <a:pt x="13029" y="162713"/>
                  </a:cubicBezTo>
                  <a:cubicBezTo>
                    <a:pt x="5822" y="162713"/>
                    <a:pt x="0" y="156877"/>
                    <a:pt x="0" y="149671"/>
                  </a:cubicBezTo>
                  <a:lnTo>
                    <a:pt x="104" y="29808"/>
                  </a:lnTo>
                  <a:cubicBezTo>
                    <a:pt x="104" y="13327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1" name="Shape 289"/>
            <p:cNvSpPr>
              <a:spLocks/>
            </p:cNvSpPr>
            <p:nvPr/>
          </p:nvSpPr>
          <p:spPr bwMode="auto">
            <a:xfrm>
              <a:off x="3018593" y="4792247"/>
              <a:ext cx="65354" cy="65346"/>
            </a:xfrm>
            <a:custGeom>
              <a:avLst/>
              <a:gdLst>
                <a:gd name="T0" fmla="*/ 32707 w 65358"/>
                <a:gd name="T1" fmla="*/ 0 h 65348"/>
                <a:gd name="T2" fmla="*/ 50735 w 65358"/>
                <a:gd name="T3" fmla="*/ 0 h 65348"/>
                <a:gd name="T4" fmla="*/ 65354 w 65358"/>
                <a:gd name="T5" fmla="*/ 14628 h 65348"/>
                <a:gd name="T6" fmla="*/ 65354 w 65358"/>
                <a:gd name="T7" fmla="*/ 32659 h 65348"/>
                <a:gd name="T8" fmla="*/ 65354 w 65358"/>
                <a:gd name="T9" fmla="*/ 50698 h 65348"/>
                <a:gd name="T10" fmla="*/ 50735 w 65358"/>
                <a:gd name="T11" fmla="*/ 65346 h 65348"/>
                <a:gd name="T12" fmla="*/ 32707 w 65358"/>
                <a:gd name="T13" fmla="*/ 65346 h 65348"/>
                <a:gd name="T14" fmla="*/ 14640 w 65358"/>
                <a:gd name="T15" fmla="*/ 65346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8 h 65348"/>
                <a:gd name="T22" fmla="*/ 14640 w 65358"/>
                <a:gd name="T23" fmla="*/ 0 h 65348"/>
                <a:gd name="T24" fmla="*/ 32707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09" y="0"/>
                  </a:moveTo>
                  <a:cubicBezTo>
                    <a:pt x="50738" y="0"/>
                    <a:pt x="65358" y="14628"/>
                    <a:pt x="65358" y="32660"/>
                  </a:cubicBezTo>
                  <a:cubicBezTo>
                    <a:pt x="65358" y="50700"/>
                    <a:pt x="50738" y="65348"/>
                    <a:pt x="32709" y="65348"/>
                  </a:cubicBezTo>
                  <a:cubicBezTo>
                    <a:pt x="14641" y="65348"/>
                    <a:pt x="0" y="50700"/>
                    <a:pt x="0" y="3266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2" name="Shape 374"/>
            <p:cNvSpPr>
              <a:spLocks/>
            </p:cNvSpPr>
            <p:nvPr/>
          </p:nvSpPr>
          <p:spPr bwMode="auto">
            <a:xfrm>
              <a:off x="1470687" y="4340750"/>
              <a:ext cx="61460" cy="244601"/>
            </a:xfrm>
            <a:custGeom>
              <a:avLst/>
              <a:gdLst>
                <a:gd name="T0" fmla="*/ 61464 w 61464"/>
                <a:gd name="T1" fmla="*/ 0 h 244608"/>
                <a:gd name="T2" fmla="*/ 61464 w 61464"/>
                <a:gd name="T3" fmla="*/ 60101 h 244608"/>
                <a:gd name="T4" fmla="*/ 44613 w 61464"/>
                <a:gd name="T5" fmla="*/ 62212 h 244608"/>
                <a:gd name="T6" fmla="*/ 35232 w 61464"/>
                <a:gd name="T7" fmla="*/ 96348 h 244608"/>
                <a:gd name="T8" fmla="*/ 50358 w 61464"/>
                <a:gd name="T9" fmla="*/ 108108 h 244608"/>
                <a:gd name="T10" fmla="*/ 61464 w 61464"/>
                <a:gd name="T11" fmla="*/ 106718 h 244608"/>
                <a:gd name="T12" fmla="*/ 61464 w 61464"/>
                <a:gd name="T13" fmla="*/ 133109 h 244608"/>
                <a:gd name="T14" fmla="*/ 49085 w 61464"/>
                <a:gd name="T15" fmla="*/ 134659 h 244608"/>
                <a:gd name="T16" fmla="*/ 39707 w 61464"/>
                <a:gd name="T17" fmla="*/ 168794 h 244608"/>
                <a:gd name="T18" fmla="*/ 54832 w 61464"/>
                <a:gd name="T19" fmla="*/ 180556 h 244608"/>
                <a:gd name="T20" fmla="*/ 61464 w 61464"/>
                <a:gd name="T21" fmla="*/ 179725 h 244608"/>
                <a:gd name="T22" fmla="*/ 61464 w 61464"/>
                <a:gd name="T23" fmla="*/ 244608 h 244608"/>
                <a:gd name="T24" fmla="*/ 53145 w 61464"/>
                <a:gd name="T25" fmla="*/ 237714 h 244608"/>
                <a:gd name="T26" fmla="*/ 34368 w 61464"/>
                <a:gd name="T27" fmla="*/ 212044 h 244608"/>
                <a:gd name="T28" fmla="*/ 8635 w 61464"/>
                <a:gd name="T29" fmla="*/ 142996 h 244608"/>
                <a:gd name="T30" fmla="*/ 32326 w 61464"/>
                <a:gd name="T31" fmla="*/ 22995 h 244608"/>
                <a:gd name="T32" fmla="*/ 61464 w 61464"/>
                <a:gd name="T33" fmla="*/ 0 h 24460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464"/>
                <a:gd name="T52" fmla="*/ 0 h 244608"/>
                <a:gd name="T53" fmla="*/ 61464 w 61464"/>
                <a:gd name="T54" fmla="*/ 244608 h 24460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464" h="244608">
                  <a:moveTo>
                    <a:pt x="61464" y="0"/>
                  </a:moveTo>
                  <a:lnTo>
                    <a:pt x="61464" y="60101"/>
                  </a:lnTo>
                  <a:lnTo>
                    <a:pt x="44613" y="62212"/>
                  </a:lnTo>
                  <a:cubicBezTo>
                    <a:pt x="32600" y="69045"/>
                    <a:pt x="28395" y="84331"/>
                    <a:pt x="35232" y="96348"/>
                  </a:cubicBezTo>
                  <a:cubicBezTo>
                    <a:pt x="38650" y="102357"/>
                    <a:pt x="44180" y="106411"/>
                    <a:pt x="50358" y="108108"/>
                  </a:cubicBezTo>
                  <a:lnTo>
                    <a:pt x="61464" y="106718"/>
                  </a:lnTo>
                  <a:lnTo>
                    <a:pt x="61464" y="133109"/>
                  </a:lnTo>
                  <a:lnTo>
                    <a:pt x="49085" y="134659"/>
                  </a:lnTo>
                  <a:cubicBezTo>
                    <a:pt x="37072" y="141491"/>
                    <a:pt x="32867" y="156777"/>
                    <a:pt x="39707" y="168794"/>
                  </a:cubicBezTo>
                  <a:cubicBezTo>
                    <a:pt x="43125" y="174804"/>
                    <a:pt x="48655" y="178859"/>
                    <a:pt x="54832" y="180556"/>
                  </a:cubicBezTo>
                  <a:lnTo>
                    <a:pt x="61464" y="179725"/>
                  </a:lnTo>
                  <a:lnTo>
                    <a:pt x="61464" y="244608"/>
                  </a:lnTo>
                  <a:lnTo>
                    <a:pt x="53145" y="237714"/>
                  </a:lnTo>
                  <a:cubicBezTo>
                    <a:pt x="46242" y="230355"/>
                    <a:pt x="39906" y="221779"/>
                    <a:pt x="34368" y="212044"/>
                  </a:cubicBezTo>
                  <a:cubicBezTo>
                    <a:pt x="24190" y="194148"/>
                    <a:pt x="11724" y="160802"/>
                    <a:pt x="8635" y="142996"/>
                  </a:cubicBezTo>
                  <a:cubicBezTo>
                    <a:pt x="0" y="93298"/>
                    <a:pt x="5356" y="53365"/>
                    <a:pt x="32326" y="22995"/>
                  </a:cubicBezTo>
                  <a:lnTo>
                    <a:pt x="61464" y="0"/>
                  </a:ln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3" name="Shape 375"/>
            <p:cNvSpPr>
              <a:spLocks/>
            </p:cNvSpPr>
            <p:nvPr/>
          </p:nvSpPr>
          <p:spPr bwMode="auto">
            <a:xfrm>
              <a:off x="1532147" y="4321994"/>
              <a:ext cx="68026" cy="289234"/>
            </a:xfrm>
            <a:custGeom>
              <a:avLst/>
              <a:gdLst>
                <a:gd name="T0" fmla="*/ 48333 w 68030"/>
                <a:gd name="T1" fmla="*/ 0 h 289242"/>
                <a:gd name="T2" fmla="*/ 68030 w 68030"/>
                <a:gd name="T3" fmla="*/ 488 h 289242"/>
                <a:gd name="T4" fmla="*/ 68030 w 68030"/>
                <a:gd name="T5" fmla="*/ 34368 h 289242"/>
                <a:gd name="T6" fmla="*/ 62958 w 68030"/>
                <a:gd name="T7" fmla="*/ 30424 h 289242"/>
                <a:gd name="T8" fmla="*/ 43946 w 68030"/>
                <a:gd name="T9" fmla="*/ 32801 h 289242"/>
                <a:gd name="T10" fmla="*/ 34561 w 68030"/>
                <a:gd name="T11" fmla="*/ 66940 h 289242"/>
                <a:gd name="T12" fmla="*/ 49687 w 68030"/>
                <a:gd name="T13" fmla="*/ 78699 h 289242"/>
                <a:gd name="T14" fmla="*/ 68030 w 68030"/>
                <a:gd name="T15" fmla="*/ 76402 h 289242"/>
                <a:gd name="T16" fmla="*/ 68030 w 68030"/>
                <a:gd name="T17" fmla="*/ 192658 h 289242"/>
                <a:gd name="T18" fmla="*/ 67526 w 68030"/>
                <a:gd name="T19" fmla="*/ 192512 h 289242"/>
                <a:gd name="T20" fmla="*/ 47790 w 68030"/>
                <a:gd name="T21" fmla="*/ 223753 h 289242"/>
                <a:gd name="T22" fmla="*/ 60621 w 68030"/>
                <a:gd name="T23" fmla="*/ 252030 h 289242"/>
                <a:gd name="T24" fmla="*/ 68030 w 68030"/>
                <a:gd name="T25" fmla="*/ 254184 h 289242"/>
                <a:gd name="T26" fmla="*/ 68030 w 68030"/>
                <a:gd name="T27" fmla="*/ 286825 h 289242"/>
                <a:gd name="T28" fmla="*/ 62808 w 68030"/>
                <a:gd name="T29" fmla="*/ 288360 h 289242"/>
                <a:gd name="T30" fmla="*/ 13854 w 68030"/>
                <a:gd name="T31" fmla="*/ 274846 h 289242"/>
                <a:gd name="T32" fmla="*/ 0 w 68030"/>
                <a:gd name="T33" fmla="*/ 263365 h 289242"/>
                <a:gd name="T34" fmla="*/ 0 w 68030"/>
                <a:gd name="T35" fmla="*/ 198483 h 289242"/>
                <a:gd name="T36" fmla="*/ 12378 w 68030"/>
                <a:gd name="T37" fmla="*/ 196933 h 289242"/>
                <a:gd name="T38" fmla="*/ 21759 w 68030"/>
                <a:gd name="T39" fmla="*/ 162797 h 289242"/>
                <a:gd name="T40" fmla="*/ 6634 w 68030"/>
                <a:gd name="T41" fmla="*/ 151036 h 289242"/>
                <a:gd name="T42" fmla="*/ 0 w 68030"/>
                <a:gd name="T43" fmla="*/ 151866 h 289242"/>
                <a:gd name="T44" fmla="*/ 0 w 68030"/>
                <a:gd name="T45" fmla="*/ 125476 h 289242"/>
                <a:gd name="T46" fmla="*/ 7902 w 68030"/>
                <a:gd name="T47" fmla="*/ 124487 h 289242"/>
                <a:gd name="T48" fmla="*/ 17291 w 68030"/>
                <a:gd name="T49" fmla="*/ 90348 h 289242"/>
                <a:gd name="T50" fmla="*/ 2164 w 68030"/>
                <a:gd name="T51" fmla="*/ 78587 h 289242"/>
                <a:gd name="T52" fmla="*/ 0 w 68030"/>
                <a:gd name="T53" fmla="*/ 78858 h 289242"/>
                <a:gd name="T54" fmla="*/ 0 w 68030"/>
                <a:gd name="T55" fmla="*/ 18757 h 289242"/>
                <a:gd name="T56" fmla="*/ 5318 w 68030"/>
                <a:gd name="T57" fmla="*/ 14561 h 289242"/>
                <a:gd name="T58" fmla="*/ 48333 w 68030"/>
                <a:gd name="T59" fmla="*/ 0 h 2892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8030"/>
                <a:gd name="T91" fmla="*/ 0 h 289242"/>
                <a:gd name="T92" fmla="*/ 68030 w 68030"/>
                <a:gd name="T93" fmla="*/ 289242 h 2892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8030" h="289242">
                  <a:moveTo>
                    <a:pt x="48333" y="0"/>
                  </a:moveTo>
                  <a:lnTo>
                    <a:pt x="68030" y="488"/>
                  </a:lnTo>
                  <a:lnTo>
                    <a:pt x="68030" y="34368"/>
                  </a:lnTo>
                  <a:lnTo>
                    <a:pt x="62958" y="30424"/>
                  </a:lnTo>
                  <a:cubicBezTo>
                    <a:pt x="56780" y="28726"/>
                    <a:pt x="49955" y="29383"/>
                    <a:pt x="43946" y="32801"/>
                  </a:cubicBezTo>
                  <a:cubicBezTo>
                    <a:pt x="31929" y="39634"/>
                    <a:pt x="27724" y="54920"/>
                    <a:pt x="34561" y="66940"/>
                  </a:cubicBezTo>
                  <a:cubicBezTo>
                    <a:pt x="37979" y="72949"/>
                    <a:pt x="43510" y="77003"/>
                    <a:pt x="49687" y="78699"/>
                  </a:cubicBezTo>
                  <a:lnTo>
                    <a:pt x="68030" y="76402"/>
                  </a:lnTo>
                  <a:lnTo>
                    <a:pt x="68030" y="192658"/>
                  </a:lnTo>
                  <a:lnTo>
                    <a:pt x="67526" y="192512"/>
                  </a:lnTo>
                  <a:cubicBezTo>
                    <a:pt x="56348" y="192700"/>
                    <a:pt x="47514" y="206685"/>
                    <a:pt x="47790" y="223753"/>
                  </a:cubicBezTo>
                  <a:cubicBezTo>
                    <a:pt x="48001" y="236556"/>
                    <a:pt x="53280" y="247456"/>
                    <a:pt x="60621" y="252030"/>
                  </a:cubicBezTo>
                  <a:lnTo>
                    <a:pt x="68030" y="254184"/>
                  </a:lnTo>
                  <a:lnTo>
                    <a:pt x="68030" y="286825"/>
                  </a:lnTo>
                  <a:lnTo>
                    <a:pt x="62808" y="288360"/>
                  </a:lnTo>
                  <a:cubicBezTo>
                    <a:pt x="46397" y="289242"/>
                    <a:pt x="29459" y="284588"/>
                    <a:pt x="13854" y="274846"/>
                  </a:cubicBezTo>
                  <a:lnTo>
                    <a:pt x="0" y="263365"/>
                  </a:lnTo>
                  <a:lnTo>
                    <a:pt x="0" y="198483"/>
                  </a:lnTo>
                  <a:lnTo>
                    <a:pt x="12378" y="196933"/>
                  </a:lnTo>
                  <a:cubicBezTo>
                    <a:pt x="24394" y="190097"/>
                    <a:pt x="28596" y="174818"/>
                    <a:pt x="21759" y="162797"/>
                  </a:cubicBezTo>
                  <a:cubicBezTo>
                    <a:pt x="18341" y="156787"/>
                    <a:pt x="12811" y="152733"/>
                    <a:pt x="6634" y="151036"/>
                  </a:cubicBezTo>
                  <a:lnTo>
                    <a:pt x="0" y="151866"/>
                  </a:lnTo>
                  <a:lnTo>
                    <a:pt x="0" y="125476"/>
                  </a:lnTo>
                  <a:lnTo>
                    <a:pt x="7902" y="124487"/>
                  </a:lnTo>
                  <a:cubicBezTo>
                    <a:pt x="19923" y="117651"/>
                    <a:pt x="24128" y="102369"/>
                    <a:pt x="17291" y="90348"/>
                  </a:cubicBezTo>
                  <a:cubicBezTo>
                    <a:pt x="13873" y="84339"/>
                    <a:pt x="8343" y="80285"/>
                    <a:pt x="2164" y="78587"/>
                  </a:cubicBezTo>
                  <a:lnTo>
                    <a:pt x="0" y="78858"/>
                  </a:lnTo>
                  <a:lnTo>
                    <a:pt x="0" y="18757"/>
                  </a:lnTo>
                  <a:lnTo>
                    <a:pt x="5318" y="14561"/>
                  </a:lnTo>
                  <a:cubicBezTo>
                    <a:pt x="19390" y="6556"/>
                    <a:pt x="33946" y="1804"/>
                    <a:pt x="4833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4" name="Shape 376"/>
            <p:cNvSpPr>
              <a:spLocks/>
            </p:cNvSpPr>
            <p:nvPr/>
          </p:nvSpPr>
          <p:spPr bwMode="auto">
            <a:xfrm>
              <a:off x="1600173" y="4322482"/>
              <a:ext cx="45081" cy="286329"/>
            </a:xfrm>
            <a:custGeom>
              <a:avLst/>
              <a:gdLst>
                <a:gd name="T0" fmla="*/ 0 w 45084"/>
                <a:gd name="T1" fmla="*/ 0 h 286337"/>
                <a:gd name="T2" fmla="*/ 12109 w 45084"/>
                <a:gd name="T3" fmla="*/ 300 h 286337"/>
                <a:gd name="T4" fmla="*/ 34592 w 45084"/>
                <a:gd name="T5" fmla="*/ 6959 h 286337"/>
                <a:gd name="T6" fmla="*/ 45084 w 45084"/>
                <a:gd name="T7" fmla="*/ 12836 h 286337"/>
                <a:gd name="T8" fmla="*/ 45084 w 45084"/>
                <a:gd name="T9" fmla="*/ 79972 h 286337"/>
                <a:gd name="T10" fmla="*/ 32705 w 45084"/>
                <a:gd name="T11" fmla="*/ 81522 h 286337"/>
                <a:gd name="T12" fmla="*/ 23324 w 45084"/>
                <a:gd name="T13" fmla="*/ 115657 h 286337"/>
                <a:gd name="T14" fmla="*/ 38449 w 45084"/>
                <a:gd name="T15" fmla="*/ 127418 h 286337"/>
                <a:gd name="T16" fmla="*/ 45084 w 45084"/>
                <a:gd name="T17" fmla="*/ 126589 h 286337"/>
                <a:gd name="T18" fmla="*/ 45084 w 45084"/>
                <a:gd name="T19" fmla="*/ 243761 h 286337"/>
                <a:gd name="T20" fmla="*/ 41782 w 45084"/>
                <a:gd name="T21" fmla="*/ 261566 h 286337"/>
                <a:gd name="T22" fmla="*/ 26344 w 45084"/>
                <a:gd name="T23" fmla="*/ 278593 h 286337"/>
                <a:gd name="T24" fmla="*/ 0 w 45084"/>
                <a:gd name="T25" fmla="*/ 286337 h 286337"/>
                <a:gd name="T26" fmla="*/ 0 w 45084"/>
                <a:gd name="T27" fmla="*/ 253696 h 286337"/>
                <a:gd name="T28" fmla="*/ 507 w 45084"/>
                <a:gd name="T29" fmla="*/ 253843 h 286337"/>
                <a:gd name="T30" fmla="*/ 20239 w 45084"/>
                <a:gd name="T31" fmla="*/ 222599 h 286337"/>
                <a:gd name="T32" fmla="*/ 7412 w 45084"/>
                <a:gd name="T33" fmla="*/ 194321 h 286337"/>
                <a:gd name="T34" fmla="*/ 0 w 45084"/>
                <a:gd name="T35" fmla="*/ 192170 h 286337"/>
                <a:gd name="T36" fmla="*/ 0 w 45084"/>
                <a:gd name="T37" fmla="*/ 75914 h 286337"/>
                <a:gd name="T38" fmla="*/ 670 w 45084"/>
                <a:gd name="T39" fmla="*/ 75830 h 286337"/>
                <a:gd name="T40" fmla="*/ 10051 w 45084"/>
                <a:gd name="T41" fmla="*/ 41695 h 286337"/>
                <a:gd name="T42" fmla="*/ 0 w 45084"/>
                <a:gd name="T43" fmla="*/ 33880 h 286337"/>
                <a:gd name="T44" fmla="*/ 0 w 45084"/>
                <a:gd name="T45" fmla="*/ 0 h 2863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5084"/>
                <a:gd name="T70" fmla="*/ 0 h 286337"/>
                <a:gd name="T71" fmla="*/ 45084 w 45084"/>
                <a:gd name="T72" fmla="*/ 286337 h 2863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5084" h="286337">
                  <a:moveTo>
                    <a:pt x="0" y="0"/>
                  </a:moveTo>
                  <a:lnTo>
                    <a:pt x="12109" y="300"/>
                  </a:lnTo>
                  <a:cubicBezTo>
                    <a:pt x="19851" y="1677"/>
                    <a:pt x="27384" y="3914"/>
                    <a:pt x="34592" y="6959"/>
                  </a:cubicBezTo>
                  <a:lnTo>
                    <a:pt x="45084" y="12836"/>
                  </a:lnTo>
                  <a:lnTo>
                    <a:pt x="45084" y="79972"/>
                  </a:lnTo>
                  <a:lnTo>
                    <a:pt x="32705" y="81522"/>
                  </a:lnTo>
                  <a:cubicBezTo>
                    <a:pt x="20689" y="88359"/>
                    <a:pt x="16488" y="103641"/>
                    <a:pt x="23324" y="115657"/>
                  </a:cubicBezTo>
                  <a:cubicBezTo>
                    <a:pt x="26740" y="121665"/>
                    <a:pt x="32271" y="125720"/>
                    <a:pt x="38449" y="127418"/>
                  </a:cubicBezTo>
                  <a:lnTo>
                    <a:pt x="45084" y="126589"/>
                  </a:lnTo>
                  <a:lnTo>
                    <a:pt x="45084" y="243761"/>
                  </a:lnTo>
                  <a:lnTo>
                    <a:pt x="41782" y="261566"/>
                  </a:lnTo>
                  <a:cubicBezTo>
                    <a:pt x="38726" y="268515"/>
                    <a:pt x="33834" y="274332"/>
                    <a:pt x="26344" y="278593"/>
                  </a:cubicBezTo>
                  <a:lnTo>
                    <a:pt x="0" y="286337"/>
                  </a:lnTo>
                  <a:lnTo>
                    <a:pt x="0" y="253696"/>
                  </a:lnTo>
                  <a:lnTo>
                    <a:pt x="507" y="253843"/>
                  </a:lnTo>
                  <a:cubicBezTo>
                    <a:pt x="11686" y="253652"/>
                    <a:pt x="20524" y="239670"/>
                    <a:pt x="20239" y="222599"/>
                  </a:cubicBezTo>
                  <a:cubicBezTo>
                    <a:pt x="20029" y="209795"/>
                    <a:pt x="14751" y="198893"/>
                    <a:pt x="7412" y="194321"/>
                  </a:cubicBezTo>
                  <a:lnTo>
                    <a:pt x="0" y="192170"/>
                  </a:lnTo>
                  <a:lnTo>
                    <a:pt x="0" y="75914"/>
                  </a:lnTo>
                  <a:lnTo>
                    <a:pt x="670" y="75830"/>
                  </a:lnTo>
                  <a:cubicBezTo>
                    <a:pt x="12686" y="68993"/>
                    <a:pt x="16888" y="53716"/>
                    <a:pt x="10051" y="41695"/>
                  </a:cubicBezTo>
                  <a:lnTo>
                    <a:pt x="0" y="33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5" name="Shape 377"/>
            <p:cNvSpPr>
              <a:spLocks/>
            </p:cNvSpPr>
            <p:nvPr/>
          </p:nvSpPr>
          <p:spPr bwMode="auto">
            <a:xfrm>
              <a:off x="1645254" y="4335318"/>
              <a:ext cx="60554" cy="230919"/>
            </a:xfrm>
            <a:custGeom>
              <a:avLst/>
              <a:gdLst>
                <a:gd name="T0" fmla="*/ 0 w 60558"/>
                <a:gd name="T1" fmla="*/ 0 h 230925"/>
                <a:gd name="T2" fmla="*/ 10038 w 60558"/>
                <a:gd name="T3" fmla="*/ 5622 h 230925"/>
                <a:gd name="T4" fmla="*/ 42450 w 60558"/>
                <a:gd name="T5" fmla="*/ 41841 h 230925"/>
                <a:gd name="T6" fmla="*/ 28302 w 60558"/>
                <a:gd name="T7" fmla="*/ 141036 h 230925"/>
                <a:gd name="T8" fmla="*/ 1114 w 60558"/>
                <a:gd name="T9" fmla="*/ 224919 h 230925"/>
                <a:gd name="T10" fmla="*/ 0 w 60558"/>
                <a:gd name="T11" fmla="*/ 230925 h 230925"/>
                <a:gd name="T12" fmla="*/ 0 w 60558"/>
                <a:gd name="T13" fmla="*/ 113754 h 230925"/>
                <a:gd name="T14" fmla="*/ 12375 w 60558"/>
                <a:gd name="T15" fmla="*/ 112207 h 230925"/>
                <a:gd name="T16" fmla="*/ 21760 w 60558"/>
                <a:gd name="T17" fmla="*/ 78064 h 230925"/>
                <a:gd name="T18" fmla="*/ 6635 w 60558"/>
                <a:gd name="T19" fmla="*/ 66305 h 230925"/>
                <a:gd name="T20" fmla="*/ 0 w 60558"/>
                <a:gd name="T21" fmla="*/ 67136 h 230925"/>
                <a:gd name="T22" fmla="*/ 0 w 60558"/>
                <a:gd name="T23" fmla="*/ 0 h 2309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558"/>
                <a:gd name="T37" fmla="*/ 0 h 230925"/>
                <a:gd name="T38" fmla="*/ 60558 w 60558"/>
                <a:gd name="T39" fmla="*/ 230925 h 23092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558" h="230925">
                  <a:moveTo>
                    <a:pt x="0" y="0"/>
                  </a:moveTo>
                  <a:lnTo>
                    <a:pt x="10038" y="5622"/>
                  </a:lnTo>
                  <a:cubicBezTo>
                    <a:pt x="22920" y="14829"/>
                    <a:pt x="34034" y="27046"/>
                    <a:pt x="42450" y="41841"/>
                  </a:cubicBezTo>
                  <a:cubicBezTo>
                    <a:pt x="60558" y="73673"/>
                    <a:pt x="49991" y="109964"/>
                    <a:pt x="28302" y="141036"/>
                  </a:cubicBezTo>
                  <a:cubicBezTo>
                    <a:pt x="11043" y="165764"/>
                    <a:pt x="1604" y="194766"/>
                    <a:pt x="1114" y="224919"/>
                  </a:cubicBezTo>
                  <a:lnTo>
                    <a:pt x="0" y="230925"/>
                  </a:lnTo>
                  <a:lnTo>
                    <a:pt x="0" y="113754"/>
                  </a:lnTo>
                  <a:lnTo>
                    <a:pt x="12375" y="112207"/>
                  </a:lnTo>
                  <a:cubicBezTo>
                    <a:pt x="24395" y="105367"/>
                    <a:pt x="28597" y="90081"/>
                    <a:pt x="21760" y="78064"/>
                  </a:cubicBezTo>
                  <a:cubicBezTo>
                    <a:pt x="18342" y="72056"/>
                    <a:pt x="12813" y="68002"/>
                    <a:pt x="6635" y="66305"/>
                  </a:cubicBezTo>
                  <a:lnTo>
                    <a:pt x="0" y="67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6" name="Shape 378"/>
            <p:cNvSpPr>
              <a:spLocks/>
            </p:cNvSpPr>
            <p:nvPr/>
          </p:nvSpPr>
          <p:spPr bwMode="auto">
            <a:xfrm>
              <a:off x="2064742" y="4286256"/>
              <a:ext cx="60494" cy="237729"/>
            </a:xfrm>
            <a:custGeom>
              <a:avLst/>
              <a:gdLst>
                <a:gd name="T0" fmla="*/ 34783 w 60498"/>
                <a:gd name="T1" fmla="*/ 1022 h 237736"/>
                <a:gd name="T2" fmla="*/ 40344 w 60498"/>
                <a:gd name="T3" fmla="*/ 1242 h 237736"/>
                <a:gd name="T4" fmla="*/ 59717 w 60498"/>
                <a:gd name="T5" fmla="*/ 53860 h 237736"/>
                <a:gd name="T6" fmla="*/ 48142 w 60498"/>
                <a:gd name="T7" fmla="*/ 75809 h 237736"/>
                <a:gd name="T8" fmla="*/ 49924 w 60498"/>
                <a:gd name="T9" fmla="*/ 76111 h 237736"/>
                <a:gd name="T10" fmla="*/ 54917 w 60498"/>
                <a:gd name="T11" fmla="*/ 83218 h 237736"/>
                <a:gd name="T12" fmla="*/ 52398 w 60498"/>
                <a:gd name="T13" fmla="*/ 87186 h 237736"/>
                <a:gd name="T14" fmla="*/ 47808 w 60498"/>
                <a:gd name="T15" fmla="*/ 88211 h 237736"/>
                <a:gd name="T16" fmla="*/ 46162 w 60498"/>
                <a:gd name="T17" fmla="*/ 87926 h 237736"/>
                <a:gd name="T18" fmla="*/ 14407 w 60498"/>
                <a:gd name="T19" fmla="*/ 231498 h 237736"/>
                <a:gd name="T20" fmla="*/ 5950 w 60498"/>
                <a:gd name="T21" fmla="*/ 236891 h 237736"/>
                <a:gd name="T22" fmla="*/ 446 w 60498"/>
                <a:gd name="T23" fmla="*/ 229061 h 237736"/>
                <a:gd name="T24" fmla="*/ 19213 w 60498"/>
                <a:gd name="T25" fmla="*/ 83218 h 237736"/>
                <a:gd name="T26" fmla="*/ 17564 w 60498"/>
                <a:gd name="T27" fmla="*/ 82930 h 237736"/>
                <a:gd name="T28" fmla="*/ 12570 w 60498"/>
                <a:gd name="T29" fmla="*/ 75827 h 237736"/>
                <a:gd name="T30" fmla="*/ 19674 w 60498"/>
                <a:gd name="T31" fmla="*/ 70834 h 237736"/>
                <a:gd name="T32" fmla="*/ 21398 w 60498"/>
                <a:gd name="T33" fmla="*/ 71132 h 237736"/>
                <a:gd name="T34" fmla="*/ 15940 w 60498"/>
                <a:gd name="T35" fmla="*/ 59065 h 237736"/>
                <a:gd name="T36" fmla="*/ 32248 w 60498"/>
                <a:gd name="T37" fmla="*/ 5983 h 237736"/>
                <a:gd name="T38" fmla="*/ 34783 w 60498"/>
                <a:gd name="T39" fmla="*/ 1022 h 2377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0498"/>
                <a:gd name="T61" fmla="*/ 0 h 237736"/>
                <a:gd name="T62" fmla="*/ 60498 w 60498"/>
                <a:gd name="T63" fmla="*/ 237736 h 2377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0498" h="237736">
                  <a:moveTo>
                    <a:pt x="34783" y="1022"/>
                  </a:moveTo>
                  <a:cubicBezTo>
                    <a:pt x="36518" y="0"/>
                    <a:pt x="38692" y="90"/>
                    <a:pt x="40344" y="1242"/>
                  </a:cubicBezTo>
                  <a:cubicBezTo>
                    <a:pt x="56738" y="12672"/>
                    <a:pt x="60498" y="39733"/>
                    <a:pt x="59717" y="53860"/>
                  </a:cubicBezTo>
                  <a:cubicBezTo>
                    <a:pt x="59212" y="63111"/>
                    <a:pt x="55306" y="71625"/>
                    <a:pt x="48142" y="75809"/>
                  </a:cubicBezTo>
                  <a:lnTo>
                    <a:pt x="49924" y="76111"/>
                  </a:lnTo>
                  <a:cubicBezTo>
                    <a:pt x="53265" y="76702"/>
                    <a:pt x="55498" y="79880"/>
                    <a:pt x="54917" y="83218"/>
                  </a:cubicBezTo>
                  <a:cubicBezTo>
                    <a:pt x="54627" y="84888"/>
                    <a:pt x="53683" y="86281"/>
                    <a:pt x="52398" y="87186"/>
                  </a:cubicBezTo>
                  <a:cubicBezTo>
                    <a:pt x="51109" y="88092"/>
                    <a:pt x="49478" y="88507"/>
                    <a:pt x="47808" y="88211"/>
                  </a:cubicBezTo>
                  <a:lnTo>
                    <a:pt x="46162" y="87926"/>
                  </a:lnTo>
                  <a:lnTo>
                    <a:pt x="14407" y="231498"/>
                  </a:lnTo>
                  <a:cubicBezTo>
                    <a:pt x="13561" y="235325"/>
                    <a:pt x="9778" y="237736"/>
                    <a:pt x="5950" y="236891"/>
                  </a:cubicBezTo>
                  <a:cubicBezTo>
                    <a:pt x="2343" y="236092"/>
                    <a:pt x="0" y="232654"/>
                    <a:pt x="446" y="229061"/>
                  </a:cubicBezTo>
                  <a:lnTo>
                    <a:pt x="19213" y="83218"/>
                  </a:lnTo>
                  <a:lnTo>
                    <a:pt x="17564" y="82930"/>
                  </a:lnTo>
                  <a:cubicBezTo>
                    <a:pt x="14223" y="82350"/>
                    <a:pt x="11987" y="79172"/>
                    <a:pt x="12570" y="75827"/>
                  </a:cubicBezTo>
                  <a:cubicBezTo>
                    <a:pt x="13153" y="72489"/>
                    <a:pt x="16332" y="70254"/>
                    <a:pt x="19674" y="70834"/>
                  </a:cubicBezTo>
                  <a:lnTo>
                    <a:pt x="21398" y="71132"/>
                  </a:lnTo>
                  <a:cubicBezTo>
                    <a:pt x="18482" y="67878"/>
                    <a:pt x="16502" y="63731"/>
                    <a:pt x="15940" y="59065"/>
                  </a:cubicBezTo>
                  <a:cubicBezTo>
                    <a:pt x="14627" y="48018"/>
                    <a:pt x="35201" y="36313"/>
                    <a:pt x="32248" y="5983"/>
                  </a:cubicBezTo>
                  <a:cubicBezTo>
                    <a:pt x="32053" y="3978"/>
                    <a:pt x="33040" y="2041"/>
                    <a:pt x="34783" y="1022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7" name="Shape 379"/>
            <p:cNvSpPr>
              <a:spLocks/>
            </p:cNvSpPr>
            <p:nvPr/>
          </p:nvSpPr>
          <p:spPr bwMode="auto">
            <a:xfrm>
              <a:off x="1775634" y="4483927"/>
              <a:ext cx="146701" cy="146708"/>
            </a:xfrm>
            <a:custGeom>
              <a:avLst/>
              <a:gdLst>
                <a:gd name="T0" fmla="*/ 73351 w 146710"/>
                <a:gd name="T1" fmla="*/ 0 h 146712"/>
                <a:gd name="T2" fmla="*/ 113864 w 146710"/>
                <a:gd name="T3" fmla="*/ 0 h 146712"/>
                <a:gd name="T4" fmla="*/ 146701 w 146710"/>
                <a:gd name="T5" fmla="*/ 32842 h 146712"/>
                <a:gd name="T6" fmla="*/ 146701 w 146710"/>
                <a:gd name="T7" fmla="*/ 73356 h 146712"/>
                <a:gd name="T8" fmla="*/ 146701 w 146710"/>
                <a:gd name="T9" fmla="*/ 113865 h 146712"/>
                <a:gd name="T10" fmla="*/ 113864 w 146710"/>
                <a:gd name="T11" fmla="*/ 146708 h 146712"/>
                <a:gd name="T12" fmla="*/ 73351 w 146710"/>
                <a:gd name="T13" fmla="*/ 146708 h 146712"/>
                <a:gd name="T14" fmla="*/ 32840 w 146710"/>
                <a:gd name="T15" fmla="*/ 146708 h 146712"/>
                <a:gd name="T16" fmla="*/ 0 w 146710"/>
                <a:gd name="T17" fmla="*/ 113865 h 146712"/>
                <a:gd name="T18" fmla="*/ 0 w 146710"/>
                <a:gd name="T19" fmla="*/ 73356 h 146712"/>
                <a:gd name="T20" fmla="*/ 0 w 146710"/>
                <a:gd name="T21" fmla="*/ 32842 h 146712"/>
                <a:gd name="T22" fmla="*/ 32840 w 146710"/>
                <a:gd name="T23" fmla="*/ 0 h 146712"/>
                <a:gd name="T24" fmla="*/ 73351 w 146710"/>
                <a:gd name="T25" fmla="*/ 0 h 1467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6710"/>
                <a:gd name="T40" fmla="*/ 0 h 146712"/>
                <a:gd name="T41" fmla="*/ 146710 w 146710"/>
                <a:gd name="T42" fmla="*/ 146712 h 1467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6710" h="146712">
                  <a:moveTo>
                    <a:pt x="73356" y="0"/>
                  </a:moveTo>
                  <a:cubicBezTo>
                    <a:pt x="113871" y="0"/>
                    <a:pt x="146710" y="32843"/>
                    <a:pt x="146710" y="73358"/>
                  </a:cubicBezTo>
                  <a:cubicBezTo>
                    <a:pt x="146710" y="113868"/>
                    <a:pt x="113871" y="146712"/>
                    <a:pt x="73356" y="146712"/>
                  </a:cubicBezTo>
                  <a:cubicBezTo>
                    <a:pt x="32842" y="146712"/>
                    <a:pt x="0" y="113868"/>
                    <a:pt x="0" y="73358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8" name="Shape 380"/>
            <p:cNvSpPr>
              <a:spLocks/>
            </p:cNvSpPr>
            <p:nvPr/>
          </p:nvSpPr>
          <p:spPr bwMode="auto">
            <a:xfrm>
              <a:off x="1615584" y="4435439"/>
              <a:ext cx="481826" cy="792206"/>
            </a:xfrm>
            <a:custGeom>
              <a:avLst/>
              <a:gdLst>
                <a:gd name="T0" fmla="*/ 443986 w 481856"/>
                <a:gd name="T1" fmla="*/ 1103 h 792228"/>
                <a:gd name="T2" fmla="*/ 465987 w 481856"/>
                <a:gd name="T3" fmla="*/ 6646 h 792228"/>
                <a:gd name="T4" fmla="*/ 472082 w 481856"/>
                <a:gd name="T5" fmla="*/ 48126 h 792228"/>
                <a:gd name="T6" fmla="*/ 311605 w 481856"/>
                <a:gd name="T7" fmla="*/ 263895 h 792228"/>
                <a:gd name="T8" fmla="*/ 311605 w 481856"/>
                <a:gd name="T9" fmla="*/ 461495 h 792228"/>
                <a:gd name="T10" fmla="*/ 340840 w 481856"/>
                <a:gd name="T11" fmla="*/ 748892 h 792228"/>
                <a:gd name="T12" fmla="*/ 309030 w 481856"/>
                <a:gd name="T13" fmla="*/ 787865 h 792228"/>
                <a:gd name="T14" fmla="*/ 270057 w 481856"/>
                <a:gd name="T15" fmla="*/ 756052 h 792228"/>
                <a:gd name="T16" fmla="*/ 244418 w 481856"/>
                <a:gd name="T17" fmla="*/ 502662 h 792228"/>
                <a:gd name="T18" fmla="*/ 216864 w 481856"/>
                <a:gd name="T19" fmla="*/ 502662 h 792228"/>
                <a:gd name="T20" fmla="*/ 137890 w 481856"/>
                <a:gd name="T21" fmla="*/ 762805 h 792228"/>
                <a:gd name="T22" fmla="*/ 93520 w 481856"/>
                <a:gd name="T23" fmla="*/ 786511 h 792228"/>
                <a:gd name="T24" fmla="*/ 69811 w 481856"/>
                <a:gd name="T25" fmla="*/ 742138 h 792228"/>
                <a:gd name="T26" fmla="*/ 154577 w 481856"/>
                <a:gd name="T27" fmla="*/ 462893 h 792228"/>
                <a:gd name="T28" fmla="*/ 154577 w 481856"/>
                <a:gd name="T29" fmla="*/ 266051 h 792228"/>
                <a:gd name="T30" fmla="*/ 6752 w 481856"/>
                <a:gd name="T31" fmla="*/ 86153 h 792228"/>
                <a:gd name="T32" fmla="*/ 14 w 481856"/>
                <a:gd name="T33" fmla="*/ 67281 h 792228"/>
                <a:gd name="T34" fmla="*/ 10839 w 481856"/>
                <a:gd name="T35" fmla="*/ 44425 h 792228"/>
                <a:gd name="T36" fmla="*/ 52563 w 481856"/>
                <a:gd name="T37" fmla="*/ 48508 h 792228"/>
                <a:gd name="T38" fmla="*/ 192301 w 481856"/>
                <a:gd name="T39" fmla="*/ 218571 h 792228"/>
                <a:gd name="T40" fmla="*/ 271424 w 481856"/>
                <a:gd name="T41" fmla="*/ 218571 h 792228"/>
                <a:gd name="T42" fmla="*/ 424508 w 481856"/>
                <a:gd name="T43" fmla="*/ 12745 h 792228"/>
                <a:gd name="T44" fmla="*/ 443986 w 481856"/>
                <a:gd name="T45" fmla="*/ 1103 h 7922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81856"/>
                <a:gd name="T70" fmla="*/ 0 h 792228"/>
                <a:gd name="T71" fmla="*/ 481856 w 481856"/>
                <a:gd name="T72" fmla="*/ 792228 h 7922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81856" h="792228">
                  <a:moveTo>
                    <a:pt x="443986" y="1103"/>
                  </a:moveTo>
                  <a:cubicBezTo>
                    <a:pt x="451492" y="0"/>
                    <a:pt x="459419" y="1761"/>
                    <a:pt x="465987" y="6646"/>
                  </a:cubicBezTo>
                  <a:cubicBezTo>
                    <a:pt x="479127" y="16418"/>
                    <a:pt x="481856" y="34986"/>
                    <a:pt x="472082" y="48126"/>
                  </a:cubicBezTo>
                  <a:lnTo>
                    <a:pt x="311605" y="263895"/>
                  </a:lnTo>
                  <a:lnTo>
                    <a:pt x="311605" y="461495"/>
                  </a:lnTo>
                  <a:cubicBezTo>
                    <a:pt x="312105" y="464152"/>
                    <a:pt x="309962" y="443708"/>
                    <a:pt x="340840" y="748892"/>
                  </a:cubicBezTo>
                  <a:cubicBezTo>
                    <a:pt x="342820" y="768435"/>
                    <a:pt x="328574" y="785888"/>
                    <a:pt x="309030" y="787865"/>
                  </a:cubicBezTo>
                  <a:cubicBezTo>
                    <a:pt x="289483" y="789845"/>
                    <a:pt x="272034" y="775599"/>
                    <a:pt x="270057" y="756052"/>
                  </a:cubicBezTo>
                  <a:lnTo>
                    <a:pt x="244418" y="502662"/>
                  </a:lnTo>
                  <a:lnTo>
                    <a:pt x="216864" y="502662"/>
                  </a:lnTo>
                  <a:lnTo>
                    <a:pt x="137890" y="762805"/>
                  </a:lnTo>
                  <a:cubicBezTo>
                    <a:pt x="132198" y="781569"/>
                    <a:pt x="112362" y="792228"/>
                    <a:pt x="93520" y="786511"/>
                  </a:cubicBezTo>
                  <a:cubicBezTo>
                    <a:pt x="74720" y="780805"/>
                    <a:pt x="64104" y="760940"/>
                    <a:pt x="69811" y="742138"/>
                  </a:cubicBezTo>
                  <a:lnTo>
                    <a:pt x="154577" y="462893"/>
                  </a:lnTo>
                  <a:lnTo>
                    <a:pt x="154577" y="266051"/>
                  </a:lnTo>
                  <a:lnTo>
                    <a:pt x="6752" y="86153"/>
                  </a:lnTo>
                  <a:cubicBezTo>
                    <a:pt x="2206" y="80616"/>
                    <a:pt x="0" y="73927"/>
                    <a:pt x="14" y="67281"/>
                  </a:cubicBezTo>
                  <a:cubicBezTo>
                    <a:pt x="32" y="58739"/>
                    <a:pt x="3722" y="50272"/>
                    <a:pt x="10839" y="44425"/>
                  </a:cubicBezTo>
                  <a:cubicBezTo>
                    <a:pt x="23490" y="34032"/>
                    <a:pt x="42170" y="35864"/>
                    <a:pt x="52563" y="48508"/>
                  </a:cubicBezTo>
                  <a:lnTo>
                    <a:pt x="192301" y="218571"/>
                  </a:lnTo>
                  <a:cubicBezTo>
                    <a:pt x="200980" y="218571"/>
                    <a:pt x="263220" y="218571"/>
                    <a:pt x="271424" y="218571"/>
                  </a:cubicBezTo>
                  <a:lnTo>
                    <a:pt x="424508" y="12745"/>
                  </a:lnTo>
                  <a:cubicBezTo>
                    <a:pt x="429395" y="6173"/>
                    <a:pt x="436480" y="2206"/>
                    <a:pt x="443986" y="1103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59" name="Shape 391"/>
            <p:cNvSpPr>
              <a:spLocks/>
            </p:cNvSpPr>
            <p:nvPr/>
          </p:nvSpPr>
          <p:spPr bwMode="auto">
            <a:xfrm>
              <a:off x="-85335" y="4519189"/>
              <a:ext cx="118220" cy="704285"/>
            </a:xfrm>
            <a:custGeom>
              <a:avLst/>
              <a:gdLst>
                <a:gd name="T0" fmla="*/ 118220 w 118227"/>
                <a:gd name="T1" fmla="*/ 0 h 704304"/>
                <a:gd name="T2" fmla="*/ 118220 w 118227"/>
                <a:gd name="T3" fmla="*/ 116132 h 704304"/>
                <a:gd name="T4" fmla="*/ 74112 w 118227"/>
                <a:gd name="T5" fmla="*/ 116132 h 704304"/>
                <a:gd name="T6" fmla="*/ 74112 w 118227"/>
                <a:gd name="T7" fmla="*/ 204363 h 704304"/>
                <a:gd name="T8" fmla="*/ 118220 w 118227"/>
                <a:gd name="T9" fmla="*/ 204363 h 704304"/>
                <a:gd name="T10" fmla="*/ 118220 w 118227"/>
                <a:gd name="T11" fmla="*/ 248472 h 704304"/>
                <a:gd name="T12" fmla="*/ 74112 w 118227"/>
                <a:gd name="T13" fmla="*/ 248472 h 704304"/>
                <a:gd name="T14" fmla="*/ 74112 w 118227"/>
                <a:gd name="T15" fmla="*/ 336688 h 704304"/>
                <a:gd name="T16" fmla="*/ 118220 w 118227"/>
                <a:gd name="T17" fmla="*/ 336688 h 704304"/>
                <a:gd name="T18" fmla="*/ 118220 w 118227"/>
                <a:gd name="T19" fmla="*/ 380798 h 704304"/>
                <a:gd name="T20" fmla="*/ 74112 w 118227"/>
                <a:gd name="T21" fmla="*/ 380798 h 704304"/>
                <a:gd name="T22" fmla="*/ 74112 w 118227"/>
                <a:gd name="T23" fmla="*/ 469015 h 704304"/>
                <a:gd name="T24" fmla="*/ 118220 w 118227"/>
                <a:gd name="T25" fmla="*/ 469015 h 704304"/>
                <a:gd name="T26" fmla="*/ 118220 w 118227"/>
                <a:gd name="T27" fmla="*/ 704285 h 704304"/>
                <a:gd name="T28" fmla="*/ 0 w 118227"/>
                <a:gd name="T29" fmla="*/ 704285 h 704304"/>
                <a:gd name="T30" fmla="*/ 0 w 118227"/>
                <a:gd name="T31" fmla="*/ 79125 h 704304"/>
                <a:gd name="T32" fmla="*/ 118220 w 118227"/>
                <a:gd name="T33" fmla="*/ 0 h 7043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227"/>
                <a:gd name="T52" fmla="*/ 0 h 704304"/>
                <a:gd name="T53" fmla="*/ 118227 w 118227"/>
                <a:gd name="T54" fmla="*/ 704304 h 7043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227" h="704304">
                  <a:moveTo>
                    <a:pt x="118227" y="0"/>
                  </a:moveTo>
                  <a:lnTo>
                    <a:pt x="118227" y="116135"/>
                  </a:lnTo>
                  <a:lnTo>
                    <a:pt x="74116" y="116135"/>
                  </a:lnTo>
                  <a:lnTo>
                    <a:pt x="74116" y="204369"/>
                  </a:lnTo>
                  <a:lnTo>
                    <a:pt x="118227" y="204369"/>
                  </a:lnTo>
                  <a:lnTo>
                    <a:pt x="118227" y="248479"/>
                  </a:lnTo>
                  <a:lnTo>
                    <a:pt x="74116" y="248479"/>
                  </a:lnTo>
                  <a:lnTo>
                    <a:pt x="74116" y="336697"/>
                  </a:lnTo>
                  <a:lnTo>
                    <a:pt x="118227" y="336697"/>
                  </a:lnTo>
                  <a:lnTo>
                    <a:pt x="118227" y="380808"/>
                  </a:lnTo>
                  <a:lnTo>
                    <a:pt x="74116" y="380808"/>
                  </a:lnTo>
                  <a:lnTo>
                    <a:pt x="74116" y="469028"/>
                  </a:lnTo>
                  <a:lnTo>
                    <a:pt x="118227" y="469028"/>
                  </a:lnTo>
                  <a:lnTo>
                    <a:pt x="118227" y="704304"/>
                  </a:lnTo>
                  <a:lnTo>
                    <a:pt x="0" y="704304"/>
                  </a:lnTo>
                  <a:lnTo>
                    <a:pt x="0" y="79127"/>
                  </a:lnTo>
                  <a:lnTo>
                    <a:pt x="118227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0" name="Shape 392"/>
            <p:cNvSpPr>
              <a:spLocks/>
            </p:cNvSpPr>
            <p:nvPr/>
          </p:nvSpPr>
          <p:spPr bwMode="auto">
            <a:xfrm>
              <a:off x="32884" y="4430616"/>
              <a:ext cx="132336" cy="792857"/>
            </a:xfrm>
            <a:custGeom>
              <a:avLst/>
              <a:gdLst>
                <a:gd name="T0" fmla="*/ 132335 w 132344"/>
                <a:gd name="T1" fmla="*/ 0 h 792879"/>
                <a:gd name="T2" fmla="*/ 132336 w 132344"/>
                <a:gd name="T3" fmla="*/ 0 h 792879"/>
                <a:gd name="T4" fmla="*/ 132336 w 132344"/>
                <a:gd name="T5" fmla="*/ 204704 h 792879"/>
                <a:gd name="T6" fmla="*/ 88228 w 132344"/>
                <a:gd name="T7" fmla="*/ 204704 h 792879"/>
                <a:gd name="T8" fmla="*/ 88228 w 132344"/>
                <a:gd name="T9" fmla="*/ 292935 h 792879"/>
                <a:gd name="T10" fmla="*/ 132336 w 132344"/>
                <a:gd name="T11" fmla="*/ 292935 h 792879"/>
                <a:gd name="T12" fmla="*/ 132336 w 132344"/>
                <a:gd name="T13" fmla="*/ 337045 h 792879"/>
                <a:gd name="T14" fmla="*/ 88228 w 132344"/>
                <a:gd name="T15" fmla="*/ 337045 h 792879"/>
                <a:gd name="T16" fmla="*/ 88228 w 132344"/>
                <a:gd name="T17" fmla="*/ 425260 h 792879"/>
                <a:gd name="T18" fmla="*/ 132336 w 132344"/>
                <a:gd name="T19" fmla="*/ 425260 h 792879"/>
                <a:gd name="T20" fmla="*/ 132336 w 132344"/>
                <a:gd name="T21" fmla="*/ 469370 h 792879"/>
                <a:gd name="T22" fmla="*/ 88228 w 132344"/>
                <a:gd name="T23" fmla="*/ 469370 h 792879"/>
                <a:gd name="T24" fmla="*/ 88228 w 132344"/>
                <a:gd name="T25" fmla="*/ 557588 h 792879"/>
                <a:gd name="T26" fmla="*/ 132336 w 132344"/>
                <a:gd name="T27" fmla="*/ 557588 h 792879"/>
                <a:gd name="T28" fmla="*/ 132336 w 132344"/>
                <a:gd name="T29" fmla="*/ 587003 h 792879"/>
                <a:gd name="T30" fmla="*/ 58814 w 132344"/>
                <a:gd name="T31" fmla="*/ 587003 h 792879"/>
                <a:gd name="T32" fmla="*/ 58814 w 132344"/>
                <a:gd name="T33" fmla="*/ 792857 h 792879"/>
                <a:gd name="T34" fmla="*/ 0 w 132344"/>
                <a:gd name="T35" fmla="*/ 792857 h 792879"/>
                <a:gd name="T36" fmla="*/ 0 w 132344"/>
                <a:gd name="T37" fmla="*/ 557588 h 792879"/>
                <a:gd name="T38" fmla="*/ 44108 w 132344"/>
                <a:gd name="T39" fmla="*/ 557588 h 792879"/>
                <a:gd name="T40" fmla="*/ 44108 w 132344"/>
                <a:gd name="T41" fmla="*/ 469370 h 792879"/>
                <a:gd name="T42" fmla="*/ 0 w 132344"/>
                <a:gd name="T43" fmla="*/ 469370 h 792879"/>
                <a:gd name="T44" fmla="*/ 0 w 132344"/>
                <a:gd name="T45" fmla="*/ 425260 h 792879"/>
                <a:gd name="T46" fmla="*/ 44108 w 132344"/>
                <a:gd name="T47" fmla="*/ 425260 h 792879"/>
                <a:gd name="T48" fmla="*/ 44108 w 132344"/>
                <a:gd name="T49" fmla="*/ 337045 h 792879"/>
                <a:gd name="T50" fmla="*/ 0 w 132344"/>
                <a:gd name="T51" fmla="*/ 337045 h 792879"/>
                <a:gd name="T52" fmla="*/ 0 w 132344"/>
                <a:gd name="T53" fmla="*/ 292935 h 792879"/>
                <a:gd name="T54" fmla="*/ 44108 w 132344"/>
                <a:gd name="T55" fmla="*/ 292935 h 792879"/>
                <a:gd name="T56" fmla="*/ 44108 w 132344"/>
                <a:gd name="T57" fmla="*/ 204704 h 792879"/>
                <a:gd name="T58" fmla="*/ 0 w 132344"/>
                <a:gd name="T59" fmla="*/ 204704 h 792879"/>
                <a:gd name="T60" fmla="*/ 0 w 132344"/>
                <a:gd name="T61" fmla="*/ 88573 h 792879"/>
                <a:gd name="T62" fmla="*/ 132335 w 132344"/>
                <a:gd name="T63" fmla="*/ 0 h 79287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2344"/>
                <a:gd name="T97" fmla="*/ 0 h 792879"/>
                <a:gd name="T98" fmla="*/ 132344 w 132344"/>
                <a:gd name="T99" fmla="*/ 792879 h 79287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2344" h="792879">
                  <a:moveTo>
                    <a:pt x="132343" y="0"/>
                  </a:moveTo>
                  <a:lnTo>
                    <a:pt x="132344" y="0"/>
                  </a:lnTo>
                  <a:lnTo>
                    <a:pt x="132344" y="204710"/>
                  </a:lnTo>
                  <a:lnTo>
                    <a:pt x="88233" y="204710"/>
                  </a:lnTo>
                  <a:lnTo>
                    <a:pt x="88233" y="292943"/>
                  </a:lnTo>
                  <a:lnTo>
                    <a:pt x="132344" y="292943"/>
                  </a:lnTo>
                  <a:lnTo>
                    <a:pt x="132344" y="337054"/>
                  </a:lnTo>
                  <a:lnTo>
                    <a:pt x="88233" y="337054"/>
                  </a:lnTo>
                  <a:lnTo>
                    <a:pt x="88233" y="425272"/>
                  </a:lnTo>
                  <a:lnTo>
                    <a:pt x="132344" y="425272"/>
                  </a:lnTo>
                  <a:lnTo>
                    <a:pt x="132344" y="469383"/>
                  </a:lnTo>
                  <a:lnTo>
                    <a:pt x="88233" y="469383"/>
                  </a:lnTo>
                  <a:lnTo>
                    <a:pt x="88233" y="557603"/>
                  </a:lnTo>
                  <a:lnTo>
                    <a:pt x="132344" y="557603"/>
                  </a:lnTo>
                  <a:lnTo>
                    <a:pt x="132344" y="587019"/>
                  </a:lnTo>
                  <a:lnTo>
                    <a:pt x="58818" y="587019"/>
                  </a:lnTo>
                  <a:lnTo>
                    <a:pt x="58818" y="792879"/>
                  </a:lnTo>
                  <a:lnTo>
                    <a:pt x="0" y="792879"/>
                  </a:lnTo>
                  <a:lnTo>
                    <a:pt x="0" y="557603"/>
                  </a:lnTo>
                  <a:lnTo>
                    <a:pt x="44111" y="557603"/>
                  </a:lnTo>
                  <a:lnTo>
                    <a:pt x="44111" y="469383"/>
                  </a:lnTo>
                  <a:lnTo>
                    <a:pt x="0" y="469383"/>
                  </a:lnTo>
                  <a:lnTo>
                    <a:pt x="0" y="425272"/>
                  </a:lnTo>
                  <a:lnTo>
                    <a:pt x="44111" y="425272"/>
                  </a:lnTo>
                  <a:lnTo>
                    <a:pt x="44111" y="337054"/>
                  </a:lnTo>
                  <a:lnTo>
                    <a:pt x="0" y="337054"/>
                  </a:lnTo>
                  <a:lnTo>
                    <a:pt x="0" y="292943"/>
                  </a:lnTo>
                  <a:lnTo>
                    <a:pt x="44111" y="292943"/>
                  </a:lnTo>
                  <a:lnTo>
                    <a:pt x="44111" y="204710"/>
                  </a:lnTo>
                  <a:lnTo>
                    <a:pt x="0" y="204710"/>
                  </a:lnTo>
                  <a:lnTo>
                    <a:pt x="0" y="88575"/>
                  </a:lnTo>
                  <a:lnTo>
                    <a:pt x="132343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1" name="Shape 393"/>
            <p:cNvSpPr>
              <a:spLocks/>
            </p:cNvSpPr>
            <p:nvPr/>
          </p:nvSpPr>
          <p:spPr bwMode="auto">
            <a:xfrm>
              <a:off x="165219" y="4430616"/>
              <a:ext cx="132323" cy="792856"/>
            </a:xfrm>
            <a:custGeom>
              <a:avLst/>
              <a:gdLst>
                <a:gd name="T0" fmla="*/ 0 w 132331"/>
                <a:gd name="T1" fmla="*/ 0 h 792878"/>
                <a:gd name="T2" fmla="*/ 132323 w 132331"/>
                <a:gd name="T3" fmla="*/ 88564 h 792878"/>
                <a:gd name="T4" fmla="*/ 132323 w 132331"/>
                <a:gd name="T5" fmla="*/ 204704 h 792878"/>
                <a:gd name="T6" fmla="*/ 88210 w 132331"/>
                <a:gd name="T7" fmla="*/ 204704 h 792878"/>
                <a:gd name="T8" fmla="*/ 88210 w 132331"/>
                <a:gd name="T9" fmla="*/ 292935 h 792878"/>
                <a:gd name="T10" fmla="*/ 132323 w 132331"/>
                <a:gd name="T11" fmla="*/ 292935 h 792878"/>
                <a:gd name="T12" fmla="*/ 132323 w 132331"/>
                <a:gd name="T13" fmla="*/ 337044 h 792878"/>
                <a:gd name="T14" fmla="*/ 88210 w 132331"/>
                <a:gd name="T15" fmla="*/ 337044 h 792878"/>
                <a:gd name="T16" fmla="*/ 88210 w 132331"/>
                <a:gd name="T17" fmla="*/ 425259 h 792878"/>
                <a:gd name="T18" fmla="*/ 132323 w 132331"/>
                <a:gd name="T19" fmla="*/ 425259 h 792878"/>
                <a:gd name="T20" fmla="*/ 132323 w 132331"/>
                <a:gd name="T21" fmla="*/ 469370 h 792878"/>
                <a:gd name="T22" fmla="*/ 88210 w 132331"/>
                <a:gd name="T23" fmla="*/ 469370 h 792878"/>
                <a:gd name="T24" fmla="*/ 88210 w 132331"/>
                <a:gd name="T25" fmla="*/ 557588 h 792878"/>
                <a:gd name="T26" fmla="*/ 132323 w 132331"/>
                <a:gd name="T27" fmla="*/ 557588 h 792878"/>
                <a:gd name="T28" fmla="*/ 132323 w 132331"/>
                <a:gd name="T29" fmla="*/ 792856 h 792878"/>
                <a:gd name="T30" fmla="*/ 73512 w 132331"/>
                <a:gd name="T31" fmla="*/ 792856 h 792878"/>
                <a:gd name="T32" fmla="*/ 73512 w 132331"/>
                <a:gd name="T33" fmla="*/ 587003 h 792878"/>
                <a:gd name="T34" fmla="*/ 0 w 132331"/>
                <a:gd name="T35" fmla="*/ 587003 h 792878"/>
                <a:gd name="T36" fmla="*/ 0 w 132331"/>
                <a:gd name="T37" fmla="*/ 557588 h 792878"/>
                <a:gd name="T38" fmla="*/ 44107 w 132331"/>
                <a:gd name="T39" fmla="*/ 557588 h 792878"/>
                <a:gd name="T40" fmla="*/ 44107 w 132331"/>
                <a:gd name="T41" fmla="*/ 469370 h 792878"/>
                <a:gd name="T42" fmla="*/ 0 w 132331"/>
                <a:gd name="T43" fmla="*/ 469370 h 792878"/>
                <a:gd name="T44" fmla="*/ 0 w 132331"/>
                <a:gd name="T45" fmla="*/ 425259 h 792878"/>
                <a:gd name="T46" fmla="*/ 44107 w 132331"/>
                <a:gd name="T47" fmla="*/ 425259 h 792878"/>
                <a:gd name="T48" fmla="*/ 44107 w 132331"/>
                <a:gd name="T49" fmla="*/ 337044 h 792878"/>
                <a:gd name="T50" fmla="*/ 0 w 132331"/>
                <a:gd name="T51" fmla="*/ 337044 h 792878"/>
                <a:gd name="T52" fmla="*/ 0 w 132331"/>
                <a:gd name="T53" fmla="*/ 292935 h 792878"/>
                <a:gd name="T54" fmla="*/ 44107 w 132331"/>
                <a:gd name="T55" fmla="*/ 292935 h 792878"/>
                <a:gd name="T56" fmla="*/ 44107 w 132331"/>
                <a:gd name="T57" fmla="*/ 204704 h 792878"/>
                <a:gd name="T58" fmla="*/ 0 w 132331"/>
                <a:gd name="T59" fmla="*/ 204704 h 792878"/>
                <a:gd name="T60" fmla="*/ 0 w 132331"/>
                <a:gd name="T61" fmla="*/ 0 h 79287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2331"/>
                <a:gd name="T94" fmla="*/ 0 h 792878"/>
                <a:gd name="T95" fmla="*/ 132331 w 132331"/>
                <a:gd name="T96" fmla="*/ 792878 h 79287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2331" h="792878">
                  <a:moveTo>
                    <a:pt x="0" y="0"/>
                  </a:moveTo>
                  <a:lnTo>
                    <a:pt x="132331" y="88566"/>
                  </a:lnTo>
                  <a:lnTo>
                    <a:pt x="132331" y="204710"/>
                  </a:lnTo>
                  <a:lnTo>
                    <a:pt x="88215" y="204710"/>
                  </a:lnTo>
                  <a:lnTo>
                    <a:pt x="88215" y="292943"/>
                  </a:lnTo>
                  <a:lnTo>
                    <a:pt x="132331" y="292943"/>
                  </a:lnTo>
                  <a:lnTo>
                    <a:pt x="132331" y="337053"/>
                  </a:lnTo>
                  <a:lnTo>
                    <a:pt x="88215" y="337053"/>
                  </a:lnTo>
                  <a:lnTo>
                    <a:pt x="88215" y="425271"/>
                  </a:lnTo>
                  <a:lnTo>
                    <a:pt x="132331" y="425271"/>
                  </a:lnTo>
                  <a:lnTo>
                    <a:pt x="132331" y="469383"/>
                  </a:lnTo>
                  <a:lnTo>
                    <a:pt x="88215" y="469383"/>
                  </a:lnTo>
                  <a:lnTo>
                    <a:pt x="88215" y="557603"/>
                  </a:lnTo>
                  <a:lnTo>
                    <a:pt x="132331" y="557603"/>
                  </a:lnTo>
                  <a:lnTo>
                    <a:pt x="132331" y="792878"/>
                  </a:lnTo>
                  <a:lnTo>
                    <a:pt x="73516" y="792878"/>
                  </a:lnTo>
                  <a:lnTo>
                    <a:pt x="73516" y="587019"/>
                  </a:lnTo>
                  <a:lnTo>
                    <a:pt x="0" y="587019"/>
                  </a:lnTo>
                  <a:lnTo>
                    <a:pt x="0" y="557603"/>
                  </a:lnTo>
                  <a:lnTo>
                    <a:pt x="44110" y="557603"/>
                  </a:lnTo>
                  <a:lnTo>
                    <a:pt x="44110" y="469383"/>
                  </a:lnTo>
                  <a:lnTo>
                    <a:pt x="0" y="469383"/>
                  </a:lnTo>
                  <a:lnTo>
                    <a:pt x="0" y="425271"/>
                  </a:lnTo>
                  <a:lnTo>
                    <a:pt x="44110" y="425271"/>
                  </a:lnTo>
                  <a:lnTo>
                    <a:pt x="44110" y="337053"/>
                  </a:lnTo>
                  <a:lnTo>
                    <a:pt x="0" y="337053"/>
                  </a:lnTo>
                  <a:lnTo>
                    <a:pt x="0" y="292943"/>
                  </a:lnTo>
                  <a:lnTo>
                    <a:pt x="44110" y="292943"/>
                  </a:lnTo>
                  <a:lnTo>
                    <a:pt x="44110" y="204710"/>
                  </a:lnTo>
                  <a:lnTo>
                    <a:pt x="0" y="204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2" name="Shape 394"/>
            <p:cNvSpPr>
              <a:spLocks/>
            </p:cNvSpPr>
            <p:nvPr/>
          </p:nvSpPr>
          <p:spPr bwMode="auto">
            <a:xfrm>
              <a:off x="297542" y="4519180"/>
              <a:ext cx="118232" cy="704293"/>
            </a:xfrm>
            <a:custGeom>
              <a:avLst/>
              <a:gdLst>
                <a:gd name="T0" fmla="*/ 0 w 118239"/>
                <a:gd name="T1" fmla="*/ 0 h 704312"/>
                <a:gd name="T2" fmla="*/ 118232 w 118239"/>
                <a:gd name="T3" fmla="*/ 79133 h 704312"/>
                <a:gd name="T4" fmla="*/ 118232 w 118239"/>
                <a:gd name="T5" fmla="*/ 704293 h 704312"/>
                <a:gd name="T6" fmla="*/ 0 w 118239"/>
                <a:gd name="T7" fmla="*/ 704293 h 704312"/>
                <a:gd name="T8" fmla="*/ 0 w 118239"/>
                <a:gd name="T9" fmla="*/ 469024 h 704312"/>
                <a:gd name="T10" fmla="*/ 44113 w 118239"/>
                <a:gd name="T11" fmla="*/ 469024 h 704312"/>
                <a:gd name="T12" fmla="*/ 44113 w 118239"/>
                <a:gd name="T13" fmla="*/ 380806 h 704312"/>
                <a:gd name="T14" fmla="*/ 0 w 118239"/>
                <a:gd name="T15" fmla="*/ 380806 h 704312"/>
                <a:gd name="T16" fmla="*/ 0 w 118239"/>
                <a:gd name="T17" fmla="*/ 336696 h 704312"/>
                <a:gd name="T18" fmla="*/ 44113 w 118239"/>
                <a:gd name="T19" fmla="*/ 336696 h 704312"/>
                <a:gd name="T20" fmla="*/ 44113 w 118239"/>
                <a:gd name="T21" fmla="*/ 248480 h 704312"/>
                <a:gd name="T22" fmla="*/ 0 w 118239"/>
                <a:gd name="T23" fmla="*/ 248480 h 704312"/>
                <a:gd name="T24" fmla="*/ 0 w 118239"/>
                <a:gd name="T25" fmla="*/ 204371 h 704312"/>
                <a:gd name="T26" fmla="*/ 44113 w 118239"/>
                <a:gd name="T27" fmla="*/ 204371 h 704312"/>
                <a:gd name="T28" fmla="*/ 44113 w 118239"/>
                <a:gd name="T29" fmla="*/ 116140 h 704312"/>
                <a:gd name="T30" fmla="*/ 0 w 118239"/>
                <a:gd name="T31" fmla="*/ 116140 h 704312"/>
                <a:gd name="T32" fmla="*/ 0 w 118239"/>
                <a:gd name="T33" fmla="*/ 0 h 7043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239"/>
                <a:gd name="T52" fmla="*/ 0 h 704312"/>
                <a:gd name="T53" fmla="*/ 118239 w 118239"/>
                <a:gd name="T54" fmla="*/ 704312 h 7043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239" h="704312">
                  <a:moveTo>
                    <a:pt x="0" y="0"/>
                  </a:moveTo>
                  <a:lnTo>
                    <a:pt x="118239" y="79135"/>
                  </a:lnTo>
                  <a:lnTo>
                    <a:pt x="118239" y="704312"/>
                  </a:lnTo>
                  <a:lnTo>
                    <a:pt x="0" y="704312"/>
                  </a:lnTo>
                  <a:lnTo>
                    <a:pt x="0" y="469037"/>
                  </a:lnTo>
                  <a:lnTo>
                    <a:pt x="44116" y="469037"/>
                  </a:lnTo>
                  <a:lnTo>
                    <a:pt x="44116" y="380816"/>
                  </a:lnTo>
                  <a:lnTo>
                    <a:pt x="0" y="380816"/>
                  </a:lnTo>
                  <a:lnTo>
                    <a:pt x="0" y="336705"/>
                  </a:lnTo>
                  <a:lnTo>
                    <a:pt x="44116" y="336705"/>
                  </a:lnTo>
                  <a:lnTo>
                    <a:pt x="44116" y="248487"/>
                  </a:lnTo>
                  <a:lnTo>
                    <a:pt x="0" y="248487"/>
                  </a:lnTo>
                  <a:lnTo>
                    <a:pt x="0" y="204377"/>
                  </a:lnTo>
                  <a:lnTo>
                    <a:pt x="44116" y="204377"/>
                  </a:lnTo>
                  <a:lnTo>
                    <a:pt x="44116" y="116143"/>
                  </a:lnTo>
                  <a:lnTo>
                    <a:pt x="0" y="116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3" name="Shape 395"/>
            <p:cNvSpPr>
              <a:spLocks/>
            </p:cNvSpPr>
            <p:nvPr/>
          </p:nvSpPr>
          <p:spPr bwMode="auto">
            <a:xfrm>
              <a:off x="-183984" y="4341248"/>
              <a:ext cx="698395" cy="232648"/>
            </a:xfrm>
            <a:custGeom>
              <a:avLst/>
              <a:gdLst>
                <a:gd name="T0" fmla="*/ 349203 w 698439"/>
                <a:gd name="T1" fmla="*/ 0 h 232654"/>
                <a:gd name="T2" fmla="*/ 698395 w 698439"/>
                <a:gd name="T3" fmla="*/ 232648 h 232654"/>
                <a:gd name="T4" fmla="*/ 616155 w 698439"/>
                <a:gd name="T5" fmla="*/ 232648 h 232654"/>
                <a:gd name="T6" fmla="*/ 357386 w 698439"/>
                <a:gd name="T7" fmla="*/ 59463 h 232654"/>
                <a:gd name="T8" fmla="*/ 341017 w 698439"/>
                <a:gd name="T9" fmla="*/ 59463 h 232654"/>
                <a:gd name="T10" fmla="*/ 82244 w 698439"/>
                <a:gd name="T11" fmla="*/ 232648 h 232654"/>
                <a:gd name="T12" fmla="*/ 0 w 698439"/>
                <a:gd name="T13" fmla="*/ 232648 h 232654"/>
                <a:gd name="T14" fmla="*/ 349203 w 698439"/>
                <a:gd name="T15" fmla="*/ 0 h 2326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8439"/>
                <a:gd name="T25" fmla="*/ 0 h 232654"/>
                <a:gd name="T26" fmla="*/ 698439 w 698439"/>
                <a:gd name="T27" fmla="*/ 232654 h 2326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8439" h="232654">
                  <a:moveTo>
                    <a:pt x="349225" y="0"/>
                  </a:moveTo>
                  <a:lnTo>
                    <a:pt x="698439" y="232654"/>
                  </a:lnTo>
                  <a:lnTo>
                    <a:pt x="616194" y="232654"/>
                  </a:lnTo>
                  <a:lnTo>
                    <a:pt x="357409" y="59465"/>
                  </a:lnTo>
                  <a:lnTo>
                    <a:pt x="341038" y="59465"/>
                  </a:lnTo>
                  <a:lnTo>
                    <a:pt x="82249" y="232654"/>
                  </a:lnTo>
                  <a:lnTo>
                    <a:pt x="0" y="232654"/>
                  </a:lnTo>
                  <a:lnTo>
                    <a:pt x="349225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4" name="Shape 396"/>
            <p:cNvSpPr>
              <a:spLocks/>
            </p:cNvSpPr>
            <p:nvPr/>
          </p:nvSpPr>
          <p:spPr bwMode="auto">
            <a:xfrm>
              <a:off x="457286" y="4853431"/>
              <a:ext cx="112726" cy="370041"/>
            </a:xfrm>
            <a:custGeom>
              <a:avLst/>
              <a:gdLst>
                <a:gd name="T0" fmla="*/ 0 w 112733"/>
                <a:gd name="T1" fmla="*/ 0 h 370051"/>
                <a:gd name="T2" fmla="*/ 112726 w 112733"/>
                <a:gd name="T3" fmla="*/ 0 h 370051"/>
                <a:gd name="T4" fmla="*/ 112726 w 112733"/>
                <a:gd name="T5" fmla="*/ 46555 h 370051"/>
                <a:gd name="T6" fmla="*/ 68623 w 112733"/>
                <a:gd name="T7" fmla="*/ 46555 h 370051"/>
                <a:gd name="T8" fmla="*/ 68623 w 112733"/>
                <a:gd name="T9" fmla="*/ 134772 h 370051"/>
                <a:gd name="T10" fmla="*/ 112726 w 112733"/>
                <a:gd name="T11" fmla="*/ 134772 h 370051"/>
                <a:gd name="T12" fmla="*/ 112726 w 112733"/>
                <a:gd name="T13" fmla="*/ 177371 h 370051"/>
                <a:gd name="T14" fmla="*/ 68623 w 112733"/>
                <a:gd name="T15" fmla="*/ 177371 h 370051"/>
                <a:gd name="T16" fmla="*/ 68623 w 112733"/>
                <a:gd name="T17" fmla="*/ 265590 h 370051"/>
                <a:gd name="T18" fmla="*/ 112726 w 112733"/>
                <a:gd name="T19" fmla="*/ 265590 h 370051"/>
                <a:gd name="T20" fmla="*/ 112726 w 112733"/>
                <a:gd name="T21" fmla="*/ 370041 h 370051"/>
                <a:gd name="T22" fmla="*/ 0 w 112733"/>
                <a:gd name="T23" fmla="*/ 370041 h 370051"/>
                <a:gd name="T24" fmla="*/ 0 w 112733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33"/>
                <a:gd name="T40" fmla="*/ 0 h 370051"/>
                <a:gd name="T41" fmla="*/ 112733 w 112733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33" h="370051">
                  <a:moveTo>
                    <a:pt x="0" y="0"/>
                  </a:moveTo>
                  <a:lnTo>
                    <a:pt x="112733" y="0"/>
                  </a:lnTo>
                  <a:lnTo>
                    <a:pt x="112733" y="46556"/>
                  </a:lnTo>
                  <a:lnTo>
                    <a:pt x="68627" y="46556"/>
                  </a:lnTo>
                  <a:lnTo>
                    <a:pt x="68627" y="134776"/>
                  </a:lnTo>
                  <a:lnTo>
                    <a:pt x="112733" y="134776"/>
                  </a:lnTo>
                  <a:lnTo>
                    <a:pt x="112733" y="177376"/>
                  </a:lnTo>
                  <a:lnTo>
                    <a:pt x="68627" y="177376"/>
                  </a:lnTo>
                  <a:lnTo>
                    <a:pt x="68627" y="265597"/>
                  </a:lnTo>
                  <a:lnTo>
                    <a:pt x="112733" y="265597"/>
                  </a:lnTo>
                  <a:lnTo>
                    <a:pt x="112733" y="370051"/>
                  </a:lnTo>
                  <a:lnTo>
                    <a:pt x="0" y="370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5" name="Shape 397"/>
            <p:cNvSpPr>
              <a:spLocks/>
            </p:cNvSpPr>
            <p:nvPr/>
          </p:nvSpPr>
          <p:spPr bwMode="auto">
            <a:xfrm>
              <a:off x="570012" y="4853431"/>
              <a:ext cx="112714" cy="370041"/>
            </a:xfrm>
            <a:custGeom>
              <a:avLst/>
              <a:gdLst>
                <a:gd name="T0" fmla="*/ 0 w 112721"/>
                <a:gd name="T1" fmla="*/ 0 h 370051"/>
                <a:gd name="T2" fmla="*/ 112714 w 112721"/>
                <a:gd name="T3" fmla="*/ 0 h 370051"/>
                <a:gd name="T4" fmla="*/ 112714 w 112721"/>
                <a:gd name="T5" fmla="*/ 370041 h 370051"/>
                <a:gd name="T6" fmla="*/ 0 w 112721"/>
                <a:gd name="T7" fmla="*/ 370041 h 370051"/>
                <a:gd name="T8" fmla="*/ 0 w 112721"/>
                <a:gd name="T9" fmla="*/ 265590 h 370051"/>
                <a:gd name="T10" fmla="*/ 44103 w 112721"/>
                <a:gd name="T11" fmla="*/ 265590 h 370051"/>
                <a:gd name="T12" fmla="*/ 44103 w 112721"/>
                <a:gd name="T13" fmla="*/ 177371 h 370051"/>
                <a:gd name="T14" fmla="*/ 0 w 112721"/>
                <a:gd name="T15" fmla="*/ 177371 h 370051"/>
                <a:gd name="T16" fmla="*/ 0 w 112721"/>
                <a:gd name="T17" fmla="*/ 134772 h 370051"/>
                <a:gd name="T18" fmla="*/ 44103 w 112721"/>
                <a:gd name="T19" fmla="*/ 134772 h 370051"/>
                <a:gd name="T20" fmla="*/ 44103 w 112721"/>
                <a:gd name="T21" fmla="*/ 46555 h 370051"/>
                <a:gd name="T22" fmla="*/ 0 w 112721"/>
                <a:gd name="T23" fmla="*/ 46555 h 370051"/>
                <a:gd name="T24" fmla="*/ 0 w 112721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21"/>
                <a:gd name="T40" fmla="*/ 0 h 370051"/>
                <a:gd name="T41" fmla="*/ 112721 w 112721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21" h="370051">
                  <a:moveTo>
                    <a:pt x="0" y="0"/>
                  </a:moveTo>
                  <a:lnTo>
                    <a:pt x="112721" y="0"/>
                  </a:lnTo>
                  <a:lnTo>
                    <a:pt x="112721" y="370051"/>
                  </a:lnTo>
                  <a:lnTo>
                    <a:pt x="0" y="370051"/>
                  </a:lnTo>
                  <a:lnTo>
                    <a:pt x="0" y="265597"/>
                  </a:lnTo>
                  <a:lnTo>
                    <a:pt x="44106" y="265597"/>
                  </a:lnTo>
                  <a:lnTo>
                    <a:pt x="44106" y="177376"/>
                  </a:lnTo>
                  <a:lnTo>
                    <a:pt x="0" y="177376"/>
                  </a:lnTo>
                  <a:lnTo>
                    <a:pt x="0" y="134776"/>
                  </a:lnTo>
                  <a:lnTo>
                    <a:pt x="44106" y="134776"/>
                  </a:lnTo>
                  <a:lnTo>
                    <a:pt x="44106" y="46556"/>
                  </a:lnTo>
                  <a:lnTo>
                    <a:pt x="0" y="46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6" name="Shape 74082"/>
            <p:cNvSpPr>
              <a:spLocks/>
            </p:cNvSpPr>
            <p:nvPr/>
          </p:nvSpPr>
          <p:spPr bwMode="auto">
            <a:xfrm>
              <a:off x="457286" y="4797637"/>
              <a:ext cx="247497" cy="26391"/>
            </a:xfrm>
            <a:custGeom>
              <a:avLst/>
              <a:gdLst>
                <a:gd name="T0" fmla="*/ 0 w 247512"/>
                <a:gd name="T1" fmla="*/ 0 h 26392"/>
                <a:gd name="T2" fmla="*/ 247497 w 247512"/>
                <a:gd name="T3" fmla="*/ 0 h 26392"/>
                <a:gd name="T4" fmla="*/ 247497 w 247512"/>
                <a:gd name="T5" fmla="*/ 26391 h 26392"/>
                <a:gd name="T6" fmla="*/ 0 w 247512"/>
                <a:gd name="T7" fmla="*/ 26391 h 26392"/>
                <a:gd name="T8" fmla="*/ 0 w 247512"/>
                <a:gd name="T9" fmla="*/ 0 h 26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512"/>
                <a:gd name="T16" fmla="*/ 0 h 26392"/>
                <a:gd name="T17" fmla="*/ 247512 w 247512"/>
                <a:gd name="T18" fmla="*/ 26392 h 26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512" h="26392">
                  <a:moveTo>
                    <a:pt x="0" y="0"/>
                  </a:moveTo>
                  <a:lnTo>
                    <a:pt x="247512" y="0"/>
                  </a:lnTo>
                  <a:lnTo>
                    <a:pt x="247512" y="26392"/>
                  </a:lnTo>
                  <a:lnTo>
                    <a:pt x="0" y="26392"/>
                  </a:lnTo>
                  <a:lnTo>
                    <a:pt x="0" y="0"/>
                  </a:lnTo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7" name="Shape 399"/>
            <p:cNvSpPr>
              <a:spLocks/>
            </p:cNvSpPr>
            <p:nvPr/>
          </p:nvSpPr>
          <p:spPr bwMode="auto">
            <a:xfrm>
              <a:off x="-352601" y="4853431"/>
              <a:ext cx="112722" cy="370041"/>
            </a:xfrm>
            <a:custGeom>
              <a:avLst/>
              <a:gdLst>
                <a:gd name="T0" fmla="*/ 0 w 112729"/>
                <a:gd name="T1" fmla="*/ 0 h 370051"/>
                <a:gd name="T2" fmla="*/ 112722 w 112729"/>
                <a:gd name="T3" fmla="*/ 0 h 370051"/>
                <a:gd name="T4" fmla="*/ 112722 w 112729"/>
                <a:gd name="T5" fmla="*/ 46555 h 370051"/>
                <a:gd name="T6" fmla="*/ 68613 w 112729"/>
                <a:gd name="T7" fmla="*/ 46555 h 370051"/>
                <a:gd name="T8" fmla="*/ 68613 w 112729"/>
                <a:gd name="T9" fmla="*/ 134772 h 370051"/>
                <a:gd name="T10" fmla="*/ 112722 w 112729"/>
                <a:gd name="T11" fmla="*/ 134772 h 370051"/>
                <a:gd name="T12" fmla="*/ 112722 w 112729"/>
                <a:gd name="T13" fmla="*/ 177371 h 370051"/>
                <a:gd name="T14" fmla="*/ 68613 w 112729"/>
                <a:gd name="T15" fmla="*/ 177371 h 370051"/>
                <a:gd name="T16" fmla="*/ 68613 w 112729"/>
                <a:gd name="T17" fmla="*/ 265590 h 370051"/>
                <a:gd name="T18" fmla="*/ 112722 w 112729"/>
                <a:gd name="T19" fmla="*/ 265590 h 370051"/>
                <a:gd name="T20" fmla="*/ 112722 w 112729"/>
                <a:gd name="T21" fmla="*/ 370041 h 370051"/>
                <a:gd name="T22" fmla="*/ 0 w 112729"/>
                <a:gd name="T23" fmla="*/ 370041 h 370051"/>
                <a:gd name="T24" fmla="*/ 0 w 112729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29"/>
                <a:gd name="T40" fmla="*/ 0 h 370051"/>
                <a:gd name="T41" fmla="*/ 112729 w 112729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29" h="370051">
                  <a:moveTo>
                    <a:pt x="0" y="0"/>
                  </a:moveTo>
                  <a:lnTo>
                    <a:pt x="112729" y="0"/>
                  </a:lnTo>
                  <a:lnTo>
                    <a:pt x="112729" y="46556"/>
                  </a:lnTo>
                  <a:lnTo>
                    <a:pt x="68617" y="46556"/>
                  </a:lnTo>
                  <a:lnTo>
                    <a:pt x="68617" y="134776"/>
                  </a:lnTo>
                  <a:lnTo>
                    <a:pt x="112729" y="134776"/>
                  </a:lnTo>
                  <a:lnTo>
                    <a:pt x="112729" y="177376"/>
                  </a:lnTo>
                  <a:lnTo>
                    <a:pt x="68617" y="177376"/>
                  </a:lnTo>
                  <a:lnTo>
                    <a:pt x="68617" y="265597"/>
                  </a:lnTo>
                  <a:lnTo>
                    <a:pt x="112729" y="265597"/>
                  </a:lnTo>
                  <a:lnTo>
                    <a:pt x="112729" y="370051"/>
                  </a:lnTo>
                  <a:lnTo>
                    <a:pt x="0" y="3700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8" name="Shape 400"/>
            <p:cNvSpPr>
              <a:spLocks/>
            </p:cNvSpPr>
            <p:nvPr/>
          </p:nvSpPr>
          <p:spPr bwMode="auto">
            <a:xfrm>
              <a:off x="-239879" y="4853431"/>
              <a:ext cx="112726" cy="370041"/>
            </a:xfrm>
            <a:custGeom>
              <a:avLst/>
              <a:gdLst>
                <a:gd name="T0" fmla="*/ 0 w 112733"/>
                <a:gd name="T1" fmla="*/ 0 h 370051"/>
                <a:gd name="T2" fmla="*/ 112726 w 112733"/>
                <a:gd name="T3" fmla="*/ 0 h 370051"/>
                <a:gd name="T4" fmla="*/ 112726 w 112733"/>
                <a:gd name="T5" fmla="*/ 370041 h 370051"/>
                <a:gd name="T6" fmla="*/ 0 w 112733"/>
                <a:gd name="T7" fmla="*/ 370041 h 370051"/>
                <a:gd name="T8" fmla="*/ 0 w 112733"/>
                <a:gd name="T9" fmla="*/ 265590 h 370051"/>
                <a:gd name="T10" fmla="*/ 44109 w 112733"/>
                <a:gd name="T11" fmla="*/ 265590 h 370051"/>
                <a:gd name="T12" fmla="*/ 44109 w 112733"/>
                <a:gd name="T13" fmla="*/ 177371 h 370051"/>
                <a:gd name="T14" fmla="*/ 0 w 112733"/>
                <a:gd name="T15" fmla="*/ 177371 h 370051"/>
                <a:gd name="T16" fmla="*/ 0 w 112733"/>
                <a:gd name="T17" fmla="*/ 134772 h 370051"/>
                <a:gd name="T18" fmla="*/ 44109 w 112733"/>
                <a:gd name="T19" fmla="*/ 134772 h 370051"/>
                <a:gd name="T20" fmla="*/ 44109 w 112733"/>
                <a:gd name="T21" fmla="*/ 46555 h 370051"/>
                <a:gd name="T22" fmla="*/ 0 w 112733"/>
                <a:gd name="T23" fmla="*/ 46555 h 370051"/>
                <a:gd name="T24" fmla="*/ 0 w 112733"/>
                <a:gd name="T25" fmla="*/ 0 h 3700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2733"/>
                <a:gd name="T40" fmla="*/ 0 h 370051"/>
                <a:gd name="T41" fmla="*/ 112733 w 112733"/>
                <a:gd name="T42" fmla="*/ 370051 h 3700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2733" h="370051">
                  <a:moveTo>
                    <a:pt x="0" y="0"/>
                  </a:moveTo>
                  <a:lnTo>
                    <a:pt x="112733" y="0"/>
                  </a:lnTo>
                  <a:lnTo>
                    <a:pt x="112733" y="370051"/>
                  </a:lnTo>
                  <a:lnTo>
                    <a:pt x="0" y="370051"/>
                  </a:lnTo>
                  <a:lnTo>
                    <a:pt x="0" y="265597"/>
                  </a:lnTo>
                  <a:lnTo>
                    <a:pt x="44112" y="265597"/>
                  </a:lnTo>
                  <a:lnTo>
                    <a:pt x="44112" y="177376"/>
                  </a:lnTo>
                  <a:lnTo>
                    <a:pt x="0" y="177376"/>
                  </a:lnTo>
                  <a:lnTo>
                    <a:pt x="0" y="134776"/>
                  </a:lnTo>
                  <a:lnTo>
                    <a:pt x="44112" y="134776"/>
                  </a:lnTo>
                  <a:lnTo>
                    <a:pt x="44112" y="46556"/>
                  </a:lnTo>
                  <a:lnTo>
                    <a:pt x="0" y="465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3369" name="Shape 74083"/>
            <p:cNvSpPr>
              <a:spLocks/>
            </p:cNvSpPr>
            <p:nvPr/>
          </p:nvSpPr>
          <p:spPr bwMode="auto">
            <a:xfrm>
              <a:off x="-374650" y="4797637"/>
              <a:ext cx="247497" cy="26391"/>
            </a:xfrm>
            <a:custGeom>
              <a:avLst/>
              <a:gdLst>
                <a:gd name="T0" fmla="*/ 0 w 247512"/>
                <a:gd name="T1" fmla="*/ 0 h 26392"/>
                <a:gd name="T2" fmla="*/ 247497 w 247512"/>
                <a:gd name="T3" fmla="*/ 0 h 26392"/>
                <a:gd name="T4" fmla="*/ 247497 w 247512"/>
                <a:gd name="T5" fmla="*/ 26391 h 26392"/>
                <a:gd name="T6" fmla="*/ 0 w 247512"/>
                <a:gd name="T7" fmla="*/ 26391 h 26392"/>
                <a:gd name="T8" fmla="*/ 0 w 247512"/>
                <a:gd name="T9" fmla="*/ 0 h 26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512"/>
                <a:gd name="T16" fmla="*/ 0 h 26392"/>
                <a:gd name="T17" fmla="*/ 247512 w 247512"/>
                <a:gd name="T18" fmla="*/ 26392 h 26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512" h="26392">
                  <a:moveTo>
                    <a:pt x="0" y="0"/>
                  </a:moveTo>
                  <a:lnTo>
                    <a:pt x="247512" y="0"/>
                  </a:lnTo>
                  <a:lnTo>
                    <a:pt x="247512" y="26392"/>
                  </a:lnTo>
                  <a:lnTo>
                    <a:pt x="0" y="26392"/>
                  </a:lnTo>
                  <a:lnTo>
                    <a:pt x="0" y="0"/>
                  </a:lnTo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graphicFrame>
        <p:nvGraphicFramePr>
          <p:cNvPr id="449" name="Таблица 448"/>
          <p:cNvGraphicFramePr>
            <a:graphicFrameLocks noGrp="1"/>
          </p:cNvGraphicFramePr>
          <p:nvPr/>
        </p:nvGraphicFramePr>
        <p:xfrm>
          <a:off x="2071688" y="3786188"/>
          <a:ext cx="5643602" cy="285751"/>
        </p:xfrm>
        <a:graphic>
          <a:graphicData uri="http://schemas.openxmlformats.org/drawingml/2006/table">
            <a:tbl>
              <a:tblPr/>
              <a:tblGrid>
                <a:gridCol w="3942921"/>
                <a:gridCol w="1700681"/>
              </a:tblGrid>
              <a:tr h="285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solidFill>
                            <a:srgbClr val="003660"/>
                          </a:solidFill>
                          <a:latin typeface="Courier New"/>
                          <a:ea typeface="Courier New"/>
                          <a:cs typeface="Times New Roman"/>
                        </a:rPr>
                        <a:t>            ДОПОЛНИТЕЛЬНОЕ</a:t>
                      </a:r>
                      <a:r>
                        <a:rPr lang="en-US" sz="1300" b="1" dirty="0" smtClean="0">
                          <a:solidFill>
                            <a:srgbClr val="003660"/>
                          </a:solidFill>
                          <a:latin typeface="Courier New"/>
                          <a:ea typeface="Courier New"/>
                          <a:cs typeface="Times New Roman"/>
                        </a:rPr>
                        <a:t> </a:t>
                      </a:r>
                      <a:r>
                        <a:rPr lang="en-US" sz="1300" b="1" dirty="0">
                          <a:solidFill>
                            <a:srgbClr val="003660"/>
                          </a:solidFill>
                          <a:latin typeface="Courier New"/>
                          <a:ea typeface="Courier New"/>
                          <a:cs typeface="Times New Roman"/>
                        </a:rPr>
                        <a:t>ОБРАЗОВАНИЕ</a:t>
                      </a:r>
                      <a:endParaRPr lang="ru-RU" sz="9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327" name="TextBox 449"/>
          <p:cNvSpPr txBox="1">
            <a:spLocks noChangeArrowheads="1"/>
          </p:cNvSpPr>
          <p:nvPr/>
        </p:nvSpPr>
        <p:spPr bwMode="auto">
          <a:xfrm>
            <a:off x="1000125" y="5715000"/>
            <a:ext cx="7143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                                       3                                1563                              42/32</a:t>
            </a:r>
          </a:p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                             учреждения                      ребенка                работников/педагогов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62080"/>
          <p:cNvGrpSpPr>
            <a:grpSpLocks/>
          </p:cNvGrpSpPr>
          <p:nvPr/>
        </p:nvGrpSpPr>
        <p:grpSpPr bwMode="auto">
          <a:xfrm>
            <a:off x="428625" y="285750"/>
            <a:ext cx="4357688" cy="500063"/>
            <a:chOff x="0" y="0"/>
            <a:chExt cx="8247842" cy="563367"/>
          </a:xfrm>
        </p:grpSpPr>
        <p:sp>
          <p:nvSpPr>
            <p:cNvPr id="14352" name="Shape 231"/>
            <p:cNvSpPr>
              <a:spLocks/>
            </p:cNvSpPr>
            <p:nvPr/>
          </p:nvSpPr>
          <p:spPr bwMode="auto">
            <a:xfrm>
              <a:off x="7969457" y="257284"/>
              <a:ext cx="48327" cy="49385"/>
            </a:xfrm>
            <a:custGeom>
              <a:avLst/>
              <a:gdLst>
                <a:gd name="T0" fmla="*/ 25250 w 48327"/>
                <a:gd name="T1" fmla="*/ 0 h 49385"/>
                <a:gd name="T2" fmla="*/ 48327 w 48327"/>
                <a:gd name="T3" fmla="*/ 24688 h 49385"/>
                <a:gd name="T4" fmla="*/ 25250 w 48327"/>
                <a:gd name="T5" fmla="*/ 49385 h 49385"/>
                <a:gd name="T6" fmla="*/ 0 w 48327"/>
                <a:gd name="T7" fmla="*/ 24688 h 49385"/>
                <a:gd name="T8" fmla="*/ 25250 w 48327"/>
                <a:gd name="T9" fmla="*/ 0 h 493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327"/>
                <a:gd name="T16" fmla="*/ 0 h 49385"/>
                <a:gd name="T17" fmla="*/ 48327 w 48327"/>
                <a:gd name="T18" fmla="*/ 49385 h 493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327" h="49385">
                  <a:moveTo>
                    <a:pt x="25250" y="0"/>
                  </a:moveTo>
                  <a:lnTo>
                    <a:pt x="48327" y="24688"/>
                  </a:lnTo>
                  <a:lnTo>
                    <a:pt x="25250" y="49385"/>
                  </a:lnTo>
                  <a:lnTo>
                    <a:pt x="0" y="24688"/>
                  </a:lnTo>
                  <a:lnTo>
                    <a:pt x="25250" y="0"/>
                  </a:lnTo>
                  <a:close/>
                </a:path>
              </a:pathLst>
            </a:custGeom>
            <a:solidFill>
              <a:srgbClr val="00366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353" name="Shape 232"/>
            <p:cNvSpPr>
              <a:spLocks/>
            </p:cNvSpPr>
            <p:nvPr/>
          </p:nvSpPr>
          <p:spPr bwMode="auto">
            <a:xfrm>
              <a:off x="0" y="0"/>
              <a:ext cx="8247842" cy="563367"/>
            </a:xfrm>
            <a:custGeom>
              <a:avLst/>
              <a:gdLst>
                <a:gd name="T0" fmla="*/ 0 w 8247842"/>
                <a:gd name="T1" fmla="*/ 0 h 563367"/>
                <a:gd name="T2" fmla="*/ 7980110 w 8247842"/>
                <a:gd name="T3" fmla="*/ 0 h 563367"/>
                <a:gd name="T4" fmla="*/ 8247794 w 8247842"/>
                <a:gd name="T5" fmla="*/ 261943 h 563367"/>
                <a:gd name="T6" fmla="*/ 8065898 w 8247842"/>
                <a:gd name="T7" fmla="*/ 261943 h 563367"/>
                <a:gd name="T8" fmla="*/ 8028515 w 8247842"/>
                <a:gd name="T9" fmla="*/ 224020 h 563367"/>
                <a:gd name="T10" fmla="*/ 8056791 w 8247842"/>
                <a:gd name="T11" fmla="*/ 196859 h 563367"/>
                <a:gd name="T12" fmla="*/ 8085060 w 8247842"/>
                <a:gd name="T13" fmla="*/ 225125 h 563367"/>
                <a:gd name="T14" fmla="*/ 8119433 w 8247842"/>
                <a:gd name="T15" fmla="*/ 191312 h 563367"/>
                <a:gd name="T16" fmla="*/ 8056791 w 8247842"/>
                <a:gd name="T17" fmla="*/ 129773 h 563367"/>
                <a:gd name="T18" fmla="*/ 7994614 w 8247842"/>
                <a:gd name="T19" fmla="*/ 189785 h 563367"/>
                <a:gd name="T20" fmla="*/ 7965317 w 8247842"/>
                <a:gd name="T21" fmla="*/ 160823 h 563367"/>
                <a:gd name="T22" fmla="*/ 7932057 w 8247842"/>
                <a:gd name="T23" fmla="*/ 193529 h 563367"/>
                <a:gd name="T24" fmla="*/ 7960328 w 8247842"/>
                <a:gd name="T25" fmla="*/ 222916 h 563367"/>
                <a:gd name="T26" fmla="*/ 7933166 w 8247842"/>
                <a:gd name="T27" fmla="*/ 248969 h 563367"/>
                <a:gd name="T28" fmla="*/ 7905446 w 8247842"/>
                <a:gd name="T29" fmla="*/ 219586 h 563367"/>
                <a:gd name="T30" fmla="*/ 7873294 w 8247842"/>
                <a:gd name="T31" fmla="*/ 251189 h 563367"/>
                <a:gd name="T32" fmla="*/ 7903264 w 8247842"/>
                <a:gd name="T33" fmla="*/ 282251 h 563367"/>
                <a:gd name="T34" fmla="*/ 7873294 w 8247842"/>
                <a:gd name="T35" fmla="*/ 312768 h 563367"/>
                <a:gd name="T36" fmla="*/ 7905446 w 8247842"/>
                <a:gd name="T37" fmla="*/ 344366 h 563367"/>
                <a:gd name="T38" fmla="*/ 7933166 w 8247842"/>
                <a:gd name="T39" fmla="*/ 314985 h 563367"/>
                <a:gd name="T40" fmla="*/ 7960328 w 8247842"/>
                <a:gd name="T41" fmla="*/ 341036 h 563367"/>
                <a:gd name="T42" fmla="*/ 7932057 w 8247842"/>
                <a:gd name="T43" fmla="*/ 370422 h 563367"/>
                <a:gd name="T44" fmla="*/ 7965317 w 8247842"/>
                <a:gd name="T45" fmla="*/ 403125 h 563367"/>
                <a:gd name="T46" fmla="*/ 7995810 w 8247842"/>
                <a:gd name="T47" fmla="*/ 374166 h 563367"/>
                <a:gd name="T48" fmla="*/ 8056791 w 8247842"/>
                <a:gd name="T49" fmla="*/ 434177 h 563367"/>
                <a:gd name="T50" fmla="*/ 8119433 w 8247842"/>
                <a:gd name="T51" fmla="*/ 372635 h 563367"/>
                <a:gd name="T52" fmla="*/ 8085060 w 8247842"/>
                <a:gd name="T53" fmla="*/ 338817 h 563367"/>
                <a:gd name="T54" fmla="*/ 8056791 w 8247842"/>
                <a:gd name="T55" fmla="*/ 367096 h 563367"/>
                <a:gd name="T56" fmla="*/ 8028515 w 8247842"/>
                <a:gd name="T57" fmla="*/ 339930 h 563367"/>
                <a:gd name="T58" fmla="*/ 8065326 w 8247842"/>
                <a:gd name="T59" fmla="*/ 300208 h 563367"/>
                <a:gd name="T60" fmla="*/ 8247842 w 8247842"/>
                <a:gd name="T61" fmla="*/ 300208 h 563367"/>
                <a:gd name="T62" fmla="*/ 7978502 w 8247842"/>
                <a:gd name="T63" fmla="*/ 563367 h 563367"/>
                <a:gd name="T64" fmla="*/ 0 w 8247842"/>
                <a:gd name="T65" fmla="*/ 563367 h 563367"/>
                <a:gd name="T66" fmla="*/ 0 w 8247842"/>
                <a:gd name="T67" fmla="*/ 0 h 5633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47842"/>
                <a:gd name="T103" fmla="*/ 0 h 563367"/>
                <a:gd name="T104" fmla="*/ 8247842 w 8247842"/>
                <a:gd name="T105" fmla="*/ 563367 h 5633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47842" h="563367">
                  <a:moveTo>
                    <a:pt x="0" y="0"/>
                  </a:moveTo>
                  <a:lnTo>
                    <a:pt x="7980110" y="0"/>
                  </a:lnTo>
                  <a:cubicBezTo>
                    <a:pt x="8069308" y="87623"/>
                    <a:pt x="8159163" y="174923"/>
                    <a:pt x="8247794" y="261943"/>
                  </a:cubicBezTo>
                  <a:lnTo>
                    <a:pt x="8065898" y="261943"/>
                  </a:lnTo>
                  <a:lnTo>
                    <a:pt x="8028515" y="224020"/>
                  </a:lnTo>
                  <a:lnTo>
                    <a:pt x="8056791" y="196859"/>
                  </a:lnTo>
                  <a:lnTo>
                    <a:pt x="8085060" y="225125"/>
                  </a:lnTo>
                  <a:lnTo>
                    <a:pt x="8119433" y="191312"/>
                  </a:lnTo>
                  <a:lnTo>
                    <a:pt x="8056791" y="129773"/>
                  </a:lnTo>
                  <a:lnTo>
                    <a:pt x="7994614" y="189785"/>
                  </a:lnTo>
                  <a:lnTo>
                    <a:pt x="7965317" y="160823"/>
                  </a:lnTo>
                  <a:lnTo>
                    <a:pt x="7932057" y="193529"/>
                  </a:lnTo>
                  <a:lnTo>
                    <a:pt x="7960328" y="222916"/>
                  </a:lnTo>
                  <a:lnTo>
                    <a:pt x="7933166" y="248969"/>
                  </a:lnTo>
                  <a:lnTo>
                    <a:pt x="7905446" y="219586"/>
                  </a:lnTo>
                  <a:lnTo>
                    <a:pt x="7873294" y="251189"/>
                  </a:lnTo>
                  <a:lnTo>
                    <a:pt x="7903264" y="282251"/>
                  </a:lnTo>
                  <a:lnTo>
                    <a:pt x="7873294" y="312768"/>
                  </a:lnTo>
                  <a:lnTo>
                    <a:pt x="7905446" y="344366"/>
                  </a:lnTo>
                  <a:lnTo>
                    <a:pt x="7933166" y="314985"/>
                  </a:lnTo>
                  <a:lnTo>
                    <a:pt x="7960328" y="341036"/>
                  </a:lnTo>
                  <a:lnTo>
                    <a:pt x="7932057" y="370422"/>
                  </a:lnTo>
                  <a:lnTo>
                    <a:pt x="7965317" y="403125"/>
                  </a:lnTo>
                  <a:lnTo>
                    <a:pt x="7995810" y="374166"/>
                  </a:lnTo>
                  <a:lnTo>
                    <a:pt x="8056791" y="434177"/>
                  </a:lnTo>
                  <a:lnTo>
                    <a:pt x="8119433" y="372635"/>
                  </a:lnTo>
                  <a:lnTo>
                    <a:pt x="8085060" y="338817"/>
                  </a:lnTo>
                  <a:lnTo>
                    <a:pt x="8056791" y="367096"/>
                  </a:lnTo>
                  <a:lnTo>
                    <a:pt x="8028515" y="339930"/>
                  </a:lnTo>
                  <a:lnTo>
                    <a:pt x="8065326" y="300208"/>
                  </a:lnTo>
                  <a:lnTo>
                    <a:pt x="8247842" y="300208"/>
                  </a:lnTo>
                  <a:cubicBezTo>
                    <a:pt x="8159314" y="387651"/>
                    <a:pt x="8068226" y="475221"/>
                    <a:pt x="7978502" y="563367"/>
                  </a:cubicBezTo>
                  <a:lnTo>
                    <a:pt x="0" y="5633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66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354" name="Rectangle 233"/>
            <p:cNvSpPr>
              <a:spLocks noChangeArrowheads="1"/>
            </p:cNvSpPr>
            <p:nvPr/>
          </p:nvSpPr>
          <p:spPr bwMode="auto">
            <a:xfrm>
              <a:off x="556635" y="157087"/>
              <a:ext cx="6830721" cy="331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600" b="1">
                  <a:solidFill>
                    <a:srgbClr val="FEFEFE"/>
                  </a:solidFill>
                  <a:latin typeface="Courier New" pitchFamily="49" charset="0"/>
                  <a:cs typeface="Arial" charset="0"/>
                </a:rPr>
                <a:t>Дошкольное образование</a:t>
              </a:r>
              <a:endParaRPr lang="ru-RU">
                <a:cs typeface="Arial" charset="0"/>
              </a:endParaRPr>
            </a:p>
          </p:txBody>
        </p:sp>
      </p:grpSp>
      <p:grpSp>
        <p:nvGrpSpPr>
          <p:cNvPr id="14338" name="Group 62770"/>
          <p:cNvGrpSpPr>
            <a:grpSpLocks/>
          </p:cNvGrpSpPr>
          <p:nvPr/>
        </p:nvGrpSpPr>
        <p:grpSpPr bwMode="auto">
          <a:xfrm>
            <a:off x="5072063" y="357188"/>
            <a:ext cx="3608387" cy="360362"/>
            <a:chOff x="0" y="0"/>
            <a:chExt cx="3609498" cy="360399"/>
          </a:xfrm>
        </p:grpSpPr>
        <p:sp>
          <p:nvSpPr>
            <p:cNvPr id="14346" name="Shape 496"/>
            <p:cNvSpPr>
              <a:spLocks/>
            </p:cNvSpPr>
            <p:nvPr/>
          </p:nvSpPr>
          <p:spPr bwMode="auto">
            <a:xfrm>
              <a:off x="271749" y="161557"/>
              <a:ext cx="35669" cy="37292"/>
            </a:xfrm>
            <a:custGeom>
              <a:avLst/>
              <a:gdLst>
                <a:gd name="T0" fmla="*/ 18645 w 35669"/>
                <a:gd name="T1" fmla="*/ 0 h 37292"/>
                <a:gd name="T2" fmla="*/ 35669 w 35669"/>
                <a:gd name="T3" fmla="*/ 18645 h 37292"/>
                <a:gd name="T4" fmla="*/ 18645 w 35669"/>
                <a:gd name="T5" fmla="*/ 37292 h 37292"/>
                <a:gd name="T6" fmla="*/ 0 w 35669"/>
                <a:gd name="T7" fmla="*/ 18645 h 37292"/>
                <a:gd name="T8" fmla="*/ 18645 w 35669"/>
                <a:gd name="T9" fmla="*/ 0 h 372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669"/>
                <a:gd name="T16" fmla="*/ 0 h 37292"/>
                <a:gd name="T17" fmla="*/ 35669 w 35669"/>
                <a:gd name="T18" fmla="*/ 37292 h 372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669" h="37292">
                  <a:moveTo>
                    <a:pt x="18645" y="0"/>
                  </a:moveTo>
                  <a:lnTo>
                    <a:pt x="35669" y="18645"/>
                  </a:lnTo>
                  <a:lnTo>
                    <a:pt x="18645" y="37292"/>
                  </a:lnTo>
                  <a:lnTo>
                    <a:pt x="0" y="18645"/>
                  </a:lnTo>
                  <a:lnTo>
                    <a:pt x="18645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347" name="Shape 497"/>
            <p:cNvSpPr>
              <a:spLocks/>
            </p:cNvSpPr>
            <p:nvPr/>
          </p:nvSpPr>
          <p:spPr bwMode="auto">
            <a:xfrm>
              <a:off x="179911" y="160686"/>
              <a:ext cx="37756" cy="39035"/>
            </a:xfrm>
            <a:custGeom>
              <a:avLst/>
              <a:gdLst>
                <a:gd name="T0" fmla="*/ 19058 w 37756"/>
                <a:gd name="T1" fmla="*/ 0 h 39035"/>
                <a:gd name="T2" fmla="*/ 37756 w 37756"/>
                <a:gd name="T3" fmla="*/ 19516 h 39035"/>
                <a:gd name="T4" fmla="*/ 19058 w 37756"/>
                <a:gd name="T5" fmla="*/ 39035 h 39035"/>
                <a:gd name="T6" fmla="*/ 770 w 37756"/>
                <a:gd name="T7" fmla="*/ 19876 h 39035"/>
                <a:gd name="T8" fmla="*/ 0 w 37756"/>
                <a:gd name="T9" fmla="*/ 19876 h 39035"/>
                <a:gd name="T10" fmla="*/ 0 w 37756"/>
                <a:gd name="T11" fmla="*/ 19163 h 39035"/>
                <a:gd name="T12" fmla="*/ 770 w 37756"/>
                <a:gd name="T13" fmla="*/ 19155 h 39035"/>
                <a:gd name="T14" fmla="*/ 19058 w 37756"/>
                <a:gd name="T15" fmla="*/ 0 h 390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56"/>
                <a:gd name="T25" fmla="*/ 0 h 39035"/>
                <a:gd name="T26" fmla="*/ 37756 w 37756"/>
                <a:gd name="T27" fmla="*/ 39035 h 390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56" h="39035">
                  <a:moveTo>
                    <a:pt x="19058" y="0"/>
                  </a:moveTo>
                  <a:lnTo>
                    <a:pt x="37756" y="19516"/>
                  </a:lnTo>
                  <a:lnTo>
                    <a:pt x="19058" y="39035"/>
                  </a:lnTo>
                  <a:lnTo>
                    <a:pt x="770" y="19876"/>
                  </a:lnTo>
                  <a:lnTo>
                    <a:pt x="0" y="19876"/>
                  </a:lnTo>
                  <a:lnTo>
                    <a:pt x="0" y="19163"/>
                  </a:lnTo>
                  <a:lnTo>
                    <a:pt x="770" y="19155"/>
                  </a:lnTo>
                  <a:lnTo>
                    <a:pt x="19058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348" name="Shape 498"/>
            <p:cNvSpPr>
              <a:spLocks/>
            </p:cNvSpPr>
            <p:nvPr/>
          </p:nvSpPr>
          <p:spPr bwMode="auto">
            <a:xfrm>
              <a:off x="0" y="339041"/>
              <a:ext cx="46786" cy="21358"/>
            </a:xfrm>
            <a:custGeom>
              <a:avLst/>
              <a:gdLst>
                <a:gd name="T0" fmla="*/ 23937 w 46786"/>
                <a:gd name="T1" fmla="*/ 0 h 21358"/>
                <a:gd name="T2" fmla="*/ 46786 w 46786"/>
                <a:gd name="T3" fmla="*/ 21358 h 21358"/>
                <a:gd name="T4" fmla="*/ 0 w 46786"/>
                <a:gd name="T5" fmla="*/ 21358 h 21358"/>
                <a:gd name="T6" fmla="*/ 23937 w 46786"/>
                <a:gd name="T7" fmla="*/ 0 h 213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786"/>
                <a:gd name="T13" fmla="*/ 0 h 21358"/>
                <a:gd name="T14" fmla="*/ 46786 w 46786"/>
                <a:gd name="T15" fmla="*/ 21358 h 213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786" h="21358">
                  <a:moveTo>
                    <a:pt x="23937" y="0"/>
                  </a:moveTo>
                  <a:lnTo>
                    <a:pt x="46786" y="21358"/>
                  </a:lnTo>
                  <a:lnTo>
                    <a:pt x="0" y="21358"/>
                  </a:lnTo>
                  <a:lnTo>
                    <a:pt x="23937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349" name="Shape 499"/>
            <p:cNvSpPr>
              <a:spLocks/>
            </p:cNvSpPr>
            <p:nvPr/>
          </p:nvSpPr>
          <p:spPr bwMode="auto">
            <a:xfrm>
              <a:off x="0" y="0"/>
              <a:ext cx="46789" cy="21358"/>
            </a:xfrm>
            <a:custGeom>
              <a:avLst/>
              <a:gdLst>
                <a:gd name="T0" fmla="*/ 0 w 46789"/>
                <a:gd name="T1" fmla="*/ 0 h 21358"/>
                <a:gd name="T2" fmla="*/ 46789 w 46789"/>
                <a:gd name="T3" fmla="*/ 0 h 21358"/>
                <a:gd name="T4" fmla="*/ 23937 w 46789"/>
                <a:gd name="T5" fmla="*/ 21358 h 21358"/>
                <a:gd name="T6" fmla="*/ 0 w 46789"/>
                <a:gd name="T7" fmla="*/ 0 h 213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789"/>
                <a:gd name="T13" fmla="*/ 0 h 21358"/>
                <a:gd name="T14" fmla="*/ 46789 w 46789"/>
                <a:gd name="T15" fmla="*/ 21358 h 213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789" h="21358">
                  <a:moveTo>
                    <a:pt x="0" y="0"/>
                  </a:moveTo>
                  <a:lnTo>
                    <a:pt x="46789" y="0"/>
                  </a:lnTo>
                  <a:lnTo>
                    <a:pt x="23937" y="213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350" name="Shape 500"/>
            <p:cNvSpPr>
              <a:spLocks/>
            </p:cNvSpPr>
            <p:nvPr/>
          </p:nvSpPr>
          <p:spPr bwMode="auto">
            <a:xfrm>
              <a:off x="47452" y="0"/>
              <a:ext cx="3562045" cy="360399"/>
            </a:xfrm>
            <a:custGeom>
              <a:avLst/>
              <a:gdLst>
                <a:gd name="T0" fmla="*/ 35989 w 3562045"/>
                <a:gd name="T1" fmla="*/ 0 h 360399"/>
                <a:gd name="T2" fmla="*/ 3562045 w 3562045"/>
                <a:gd name="T3" fmla="*/ 0 h 360399"/>
                <a:gd name="T4" fmla="*/ 3562045 w 3562045"/>
                <a:gd name="T5" fmla="*/ 360399 h 360399"/>
                <a:gd name="T6" fmla="*/ 35995 w 3562045"/>
                <a:gd name="T7" fmla="*/ 360399 h 360399"/>
                <a:gd name="T8" fmla="*/ 66484 w 3562045"/>
                <a:gd name="T9" fmla="*/ 333817 h 360399"/>
                <a:gd name="T10" fmla="*/ 43397 w 3562045"/>
                <a:gd name="T11" fmla="*/ 312048 h 360399"/>
                <a:gd name="T12" fmla="*/ 19389 w 3562045"/>
                <a:gd name="T13" fmla="*/ 332078 h 360399"/>
                <a:gd name="T14" fmla="*/ 0 w 3562045"/>
                <a:gd name="T15" fmla="*/ 314664 h 360399"/>
                <a:gd name="T16" fmla="*/ 46169 w 3562045"/>
                <a:gd name="T17" fmla="*/ 271120 h 360399"/>
                <a:gd name="T18" fmla="*/ 91411 w 3562045"/>
                <a:gd name="T19" fmla="*/ 312915 h 360399"/>
                <a:gd name="T20" fmla="*/ 138506 w 3562045"/>
                <a:gd name="T21" fmla="*/ 268506 h 360399"/>
                <a:gd name="T22" fmla="*/ 114495 w 3562045"/>
                <a:gd name="T23" fmla="*/ 244997 h 360399"/>
                <a:gd name="T24" fmla="*/ 94183 w 3562045"/>
                <a:gd name="T25" fmla="*/ 265023 h 360399"/>
                <a:gd name="T26" fmla="*/ 72475 w 3562045"/>
                <a:gd name="T27" fmla="*/ 244973 h 360399"/>
                <a:gd name="T28" fmla="*/ 115919 w 3562045"/>
                <a:gd name="T29" fmla="*/ 203670 h 360399"/>
                <a:gd name="T30" fmla="*/ 162514 w 3562045"/>
                <a:gd name="T31" fmla="*/ 245868 h 360399"/>
                <a:gd name="T32" fmla="*/ 209592 w 3562045"/>
                <a:gd name="T33" fmla="*/ 202344 h 360399"/>
                <a:gd name="T34" fmla="*/ 232690 w 3562045"/>
                <a:gd name="T35" fmla="*/ 224096 h 360399"/>
                <a:gd name="T36" fmla="*/ 185129 w 3562045"/>
                <a:gd name="T37" fmla="*/ 267195 h 360399"/>
                <a:gd name="T38" fmla="*/ 211010 w 3562045"/>
                <a:gd name="T39" fmla="*/ 291996 h 360399"/>
                <a:gd name="T40" fmla="*/ 258548 w 3562045"/>
                <a:gd name="T41" fmla="*/ 250224 h 360399"/>
                <a:gd name="T42" fmla="*/ 306561 w 3562045"/>
                <a:gd name="T43" fmla="*/ 292020 h 360399"/>
                <a:gd name="T44" fmla="*/ 333338 w 3562045"/>
                <a:gd name="T45" fmla="*/ 266766 h 360399"/>
                <a:gd name="T46" fmla="*/ 287171 w 3562045"/>
                <a:gd name="T47" fmla="*/ 224096 h 360399"/>
                <a:gd name="T48" fmla="*/ 329647 w 3562045"/>
                <a:gd name="T49" fmla="*/ 180561 h 360399"/>
                <a:gd name="T50" fmla="*/ 318769 w 3562045"/>
                <a:gd name="T51" fmla="*/ 180201 h 360399"/>
                <a:gd name="T52" fmla="*/ 329647 w 3562045"/>
                <a:gd name="T53" fmla="*/ 179841 h 360399"/>
                <a:gd name="T54" fmla="*/ 287171 w 3562045"/>
                <a:gd name="T55" fmla="*/ 136303 h 360399"/>
                <a:gd name="T56" fmla="*/ 333338 w 3562045"/>
                <a:gd name="T57" fmla="*/ 93635 h 360399"/>
                <a:gd name="T58" fmla="*/ 306561 w 3562045"/>
                <a:gd name="T59" fmla="*/ 68384 h 360399"/>
                <a:gd name="T60" fmla="*/ 258548 w 3562045"/>
                <a:gd name="T61" fmla="*/ 110178 h 360399"/>
                <a:gd name="T62" fmla="*/ 211010 w 3562045"/>
                <a:gd name="T63" fmla="*/ 68406 h 360399"/>
                <a:gd name="T64" fmla="*/ 185129 w 3562045"/>
                <a:gd name="T65" fmla="*/ 93207 h 360399"/>
                <a:gd name="T66" fmla="*/ 232690 w 3562045"/>
                <a:gd name="T67" fmla="*/ 136303 h 360399"/>
                <a:gd name="T68" fmla="*/ 209592 w 3562045"/>
                <a:gd name="T69" fmla="*/ 158064 h 360399"/>
                <a:gd name="T70" fmla="*/ 162514 w 3562045"/>
                <a:gd name="T71" fmla="*/ 114533 h 360399"/>
                <a:gd name="T72" fmla="*/ 115919 w 3562045"/>
                <a:gd name="T73" fmla="*/ 156733 h 360399"/>
                <a:gd name="T74" fmla="*/ 72475 w 3562045"/>
                <a:gd name="T75" fmla="*/ 115430 h 360399"/>
                <a:gd name="T76" fmla="*/ 94183 w 3562045"/>
                <a:gd name="T77" fmla="*/ 95378 h 360399"/>
                <a:gd name="T78" fmla="*/ 114495 w 3562045"/>
                <a:gd name="T79" fmla="*/ 115401 h 360399"/>
                <a:gd name="T80" fmla="*/ 138506 w 3562045"/>
                <a:gd name="T81" fmla="*/ 91894 h 360399"/>
                <a:gd name="T82" fmla="*/ 91411 w 3562045"/>
                <a:gd name="T83" fmla="*/ 47484 h 360399"/>
                <a:gd name="T84" fmla="*/ 46169 w 3562045"/>
                <a:gd name="T85" fmla="*/ 89284 h 360399"/>
                <a:gd name="T86" fmla="*/ 0 w 3562045"/>
                <a:gd name="T87" fmla="*/ 45744 h 360399"/>
                <a:gd name="T88" fmla="*/ 19389 w 3562045"/>
                <a:gd name="T89" fmla="*/ 28327 h 360399"/>
                <a:gd name="T90" fmla="*/ 43397 w 3562045"/>
                <a:gd name="T91" fmla="*/ 48355 h 360399"/>
                <a:gd name="T92" fmla="*/ 66484 w 3562045"/>
                <a:gd name="T93" fmla="*/ 26585 h 360399"/>
                <a:gd name="T94" fmla="*/ 35989 w 3562045"/>
                <a:gd name="T95" fmla="*/ 0 h 3603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562045"/>
                <a:gd name="T145" fmla="*/ 0 h 360399"/>
                <a:gd name="T146" fmla="*/ 3562045 w 3562045"/>
                <a:gd name="T147" fmla="*/ 360399 h 3603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562045" h="360399">
                  <a:moveTo>
                    <a:pt x="35989" y="0"/>
                  </a:moveTo>
                  <a:lnTo>
                    <a:pt x="3562045" y="0"/>
                  </a:lnTo>
                  <a:lnTo>
                    <a:pt x="3562045" y="360399"/>
                  </a:lnTo>
                  <a:lnTo>
                    <a:pt x="35995" y="360399"/>
                  </a:lnTo>
                  <a:lnTo>
                    <a:pt x="66484" y="333817"/>
                  </a:lnTo>
                  <a:lnTo>
                    <a:pt x="43397" y="312048"/>
                  </a:lnTo>
                  <a:lnTo>
                    <a:pt x="19389" y="332078"/>
                  </a:lnTo>
                  <a:lnTo>
                    <a:pt x="0" y="314664"/>
                  </a:lnTo>
                  <a:lnTo>
                    <a:pt x="46169" y="271120"/>
                  </a:lnTo>
                  <a:lnTo>
                    <a:pt x="91411" y="312915"/>
                  </a:lnTo>
                  <a:lnTo>
                    <a:pt x="138506" y="268506"/>
                  </a:lnTo>
                  <a:lnTo>
                    <a:pt x="114495" y="244997"/>
                  </a:lnTo>
                  <a:lnTo>
                    <a:pt x="94183" y="265023"/>
                  </a:lnTo>
                  <a:lnTo>
                    <a:pt x="72475" y="244973"/>
                  </a:lnTo>
                  <a:lnTo>
                    <a:pt x="115919" y="203670"/>
                  </a:lnTo>
                  <a:lnTo>
                    <a:pt x="162514" y="245868"/>
                  </a:lnTo>
                  <a:lnTo>
                    <a:pt x="209592" y="202344"/>
                  </a:lnTo>
                  <a:lnTo>
                    <a:pt x="232690" y="224096"/>
                  </a:lnTo>
                  <a:lnTo>
                    <a:pt x="185129" y="267195"/>
                  </a:lnTo>
                  <a:lnTo>
                    <a:pt x="211010" y="291996"/>
                  </a:lnTo>
                  <a:lnTo>
                    <a:pt x="258548" y="250224"/>
                  </a:lnTo>
                  <a:lnTo>
                    <a:pt x="306561" y="292020"/>
                  </a:lnTo>
                  <a:lnTo>
                    <a:pt x="333338" y="266766"/>
                  </a:lnTo>
                  <a:lnTo>
                    <a:pt x="287171" y="224096"/>
                  </a:lnTo>
                  <a:lnTo>
                    <a:pt x="329647" y="180561"/>
                  </a:lnTo>
                  <a:lnTo>
                    <a:pt x="318769" y="180201"/>
                  </a:lnTo>
                  <a:lnTo>
                    <a:pt x="329647" y="179841"/>
                  </a:lnTo>
                  <a:lnTo>
                    <a:pt x="287171" y="136303"/>
                  </a:lnTo>
                  <a:lnTo>
                    <a:pt x="333338" y="93635"/>
                  </a:lnTo>
                  <a:lnTo>
                    <a:pt x="306561" y="68384"/>
                  </a:lnTo>
                  <a:lnTo>
                    <a:pt x="258548" y="110178"/>
                  </a:lnTo>
                  <a:lnTo>
                    <a:pt x="211010" y="68406"/>
                  </a:lnTo>
                  <a:lnTo>
                    <a:pt x="185129" y="93207"/>
                  </a:lnTo>
                  <a:lnTo>
                    <a:pt x="232690" y="136303"/>
                  </a:lnTo>
                  <a:lnTo>
                    <a:pt x="209592" y="158064"/>
                  </a:lnTo>
                  <a:lnTo>
                    <a:pt x="162514" y="114533"/>
                  </a:lnTo>
                  <a:lnTo>
                    <a:pt x="115919" y="156733"/>
                  </a:lnTo>
                  <a:lnTo>
                    <a:pt x="72475" y="115430"/>
                  </a:lnTo>
                  <a:lnTo>
                    <a:pt x="94183" y="95378"/>
                  </a:lnTo>
                  <a:lnTo>
                    <a:pt x="114495" y="115401"/>
                  </a:lnTo>
                  <a:lnTo>
                    <a:pt x="138506" y="91894"/>
                  </a:lnTo>
                  <a:lnTo>
                    <a:pt x="91411" y="47484"/>
                  </a:lnTo>
                  <a:lnTo>
                    <a:pt x="46169" y="89284"/>
                  </a:lnTo>
                  <a:lnTo>
                    <a:pt x="0" y="45744"/>
                  </a:lnTo>
                  <a:lnTo>
                    <a:pt x="19389" y="28327"/>
                  </a:lnTo>
                  <a:lnTo>
                    <a:pt x="43397" y="48355"/>
                  </a:lnTo>
                  <a:lnTo>
                    <a:pt x="66484" y="26585"/>
                  </a:lnTo>
                  <a:lnTo>
                    <a:pt x="35989" y="0"/>
                  </a:lnTo>
                  <a:close/>
                </a:path>
              </a:pathLst>
            </a:custGeom>
            <a:solidFill>
              <a:srgbClr val="EBEBEB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4351" name="Rectangle 501"/>
            <p:cNvSpPr>
              <a:spLocks noChangeArrowheads="1"/>
            </p:cNvSpPr>
            <p:nvPr/>
          </p:nvSpPr>
          <p:spPr bwMode="auto">
            <a:xfrm>
              <a:off x="1989238" y="79549"/>
              <a:ext cx="1868832" cy="30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b="1">
                  <a:solidFill>
                    <a:srgbClr val="676766"/>
                  </a:solidFill>
                  <a:latin typeface="Courier New" pitchFamily="49" charset="0"/>
                  <a:cs typeface="Arial" charset="0"/>
                </a:rPr>
                <a:t>СТАТИСТИКА</a:t>
              </a:r>
              <a:endParaRPr lang="ru-RU">
                <a:cs typeface="Arial" charset="0"/>
              </a:endParaRPr>
            </a:p>
          </p:txBody>
        </p:sp>
      </p:grpSp>
      <p:grpSp>
        <p:nvGrpSpPr>
          <p:cNvPr id="14339" name="Группа 16"/>
          <p:cNvGrpSpPr>
            <a:grpSpLocks/>
          </p:cNvGrpSpPr>
          <p:nvPr/>
        </p:nvGrpSpPr>
        <p:grpSpPr bwMode="auto">
          <a:xfrm>
            <a:off x="0" y="1143000"/>
            <a:ext cx="5000625" cy="2103438"/>
            <a:chOff x="428596" y="1142984"/>
            <a:chExt cx="4572032" cy="2103438"/>
          </a:xfrm>
        </p:grpSpPr>
        <p:sp>
          <p:nvSpPr>
            <p:cNvPr id="14344" name="TextBox 13"/>
            <p:cNvSpPr txBox="1">
              <a:spLocks noChangeArrowheads="1"/>
            </p:cNvSpPr>
            <p:nvPr/>
          </p:nvSpPr>
          <p:spPr bwMode="auto">
            <a:xfrm>
              <a:off x="428596" y="1142984"/>
              <a:ext cx="457203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Численность детей дошкольного возраста, </a:t>
              </a:r>
            </a:p>
            <a:p>
              <a:r>
                <a:rPr lang="ru-RU" sz="140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посещающих дошкольные образовательные организации</a:t>
              </a:r>
            </a:p>
          </p:txBody>
        </p:sp>
        <p:graphicFrame>
          <p:nvGraphicFramePr>
            <p:cNvPr id="14345" name="Диаграмма 14"/>
            <p:cNvGraphicFramePr>
              <a:graphicFrameLocks/>
            </p:cNvGraphicFramePr>
            <p:nvPr/>
          </p:nvGraphicFramePr>
          <p:xfrm>
            <a:off x="571472" y="1714488"/>
            <a:ext cx="3690942" cy="1531934"/>
          </p:xfrm>
          <a:graphic>
            <a:graphicData uri="http://schemas.openxmlformats.org/presentationml/2006/ole">
              <p:oleObj spid="_x0000_s14345" r:id="rId3" imgW="4035902" imgH="1536325" progId="Excel.Chart.8">
                <p:embed/>
              </p:oleObj>
            </a:graphicData>
          </a:graphic>
        </p:graphicFrame>
      </p:grpSp>
      <p:sp>
        <p:nvSpPr>
          <p:cNvPr id="14340" name="TextBox 15"/>
          <p:cNvSpPr txBox="1">
            <a:spLocks noChangeArrowheads="1"/>
          </p:cNvSpPr>
          <p:nvPr/>
        </p:nvSpPr>
        <p:spPr bwMode="auto">
          <a:xfrm>
            <a:off x="1071563" y="3357563"/>
            <a:ext cx="6429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предоставления дошкольного образования в 2018 году</a:t>
            </a:r>
          </a:p>
        </p:txBody>
      </p:sp>
      <p:sp>
        <p:nvSpPr>
          <p:cNvPr id="14341" name="TextBox 18"/>
          <p:cNvSpPr txBox="1">
            <a:spLocks noChangeArrowheads="1"/>
          </p:cNvSpPr>
          <p:nvPr/>
        </p:nvSpPr>
        <p:spPr bwMode="auto">
          <a:xfrm>
            <a:off x="4572000" y="1143000"/>
            <a:ext cx="4572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детей дошкольного возраста, поставленных на учет для предоставления места в дошкольной образовательной организации</a:t>
            </a:r>
          </a:p>
        </p:txBody>
      </p:sp>
      <p:graphicFrame>
        <p:nvGraphicFramePr>
          <p:cNvPr id="14342" name="Диаграмма 19"/>
          <p:cNvGraphicFramePr>
            <a:graphicFrameLocks/>
          </p:cNvGraphicFramePr>
          <p:nvPr/>
        </p:nvGraphicFramePr>
        <p:xfrm>
          <a:off x="4714875" y="1752600"/>
          <a:ext cx="3690938" cy="1636713"/>
        </p:xfrm>
        <a:graphic>
          <a:graphicData uri="http://schemas.openxmlformats.org/presentationml/2006/ole">
            <p:oleObj spid="_x0000_s14342" r:id="rId4" imgW="3694496" imgH="1633870" progId="Excel.Chart.8">
              <p:embed/>
            </p:oleObj>
          </a:graphicData>
        </a:graphic>
      </p:graphicFrame>
      <p:graphicFrame>
        <p:nvGraphicFramePr>
          <p:cNvPr id="14343" name="Диаграмма 20"/>
          <p:cNvGraphicFramePr>
            <a:graphicFrameLocks/>
          </p:cNvGraphicFramePr>
          <p:nvPr/>
        </p:nvGraphicFramePr>
        <p:xfrm>
          <a:off x="500063" y="3714750"/>
          <a:ext cx="8286750" cy="2857500"/>
        </p:xfrm>
        <a:graphic>
          <a:graphicData uri="http://schemas.openxmlformats.org/presentationml/2006/ole">
            <p:oleObj spid="_x0000_s14343" r:id="rId5" imgW="8285182" imgH="2859272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Группа 26"/>
          <p:cNvGrpSpPr>
            <a:grpSpLocks/>
          </p:cNvGrpSpPr>
          <p:nvPr/>
        </p:nvGrpSpPr>
        <p:grpSpPr bwMode="auto">
          <a:xfrm>
            <a:off x="428625" y="285750"/>
            <a:ext cx="8251825" cy="500063"/>
            <a:chOff x="428596" y="285728"/>
            <a:chExt cx="8251857" cy="500066"/>
          </a:xfrm>
        </p:grpSpPr>
        <p:grpSp>
          <p:nvGrpSpPr>
            <p:cNvPr id="15375" name="Group 62770"/>
            <p:cNvGrpSpPr>
              <a:grpSpLocks/>
            </p:cNvGrpSpPr>
            <p:nvPr/>
          </p:nvGrpSpPr>
          <p:grpSpPr bwMode="auto">
            <a:xfrm>
              <a:off x="5072066" y="357166"/>
              <a:ext cx="3608387" cy="360362"/>
              <a:chOff x="0" y="0"/>
              <a:chExt cx="3609498" cy="360399"/>
            </a:xfrm>
          </p:grpSpPr>
          <p:sp>
            <p:nvSpPr>
              <p:cNvPr id="15380" name="Shape 496"/>
              <p:cNvSpPr>
                <a:spLocks/>
              </p:cNvSpPr>
              <p:nvPr/>
            </p:nvSpPr>
            <p:spPr bwMode="auto">
              <a:xfrm>
                <a:off x="271749" y="161557"/>
                <a:ext cx="35669" cy="37292"/>
              </a:xfrm>
              <a:custGeom>
                <a:avLst/>
                <a:gdLst>
                  <a:gd name="T0" fmla="*/ 18645 w 35669"/>
                  <a:gd name="T1" fmla="*/ 0 h 37292"/>
                  <a:gd name="T2" fmla="*/ 35669 w 35669"/>
                  <a:gd name="T3" fmla="*/ 18645 h 37292"/>
                  <a:gd name="T4" fmla="*/ 18645 w 35669"/>
                  <a:gd name="T5" fmla="*/ 37292 h 37292"/>
                  <a:gd name="T6" fmla="*/ 0 w 35669"/>
                  <a:gd name="T7" fmla="*/ 18645 h 37292"/>
                  <a:gd name="T8" fmla="*/ 18645 w 35669"/>
                  <a:gd name="T9" fmla="*/ 0 h 37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69"/>
                  <a:gd name="T16" fmla="*/ 0 h 37292"/>
                  <a:gd name="T17" fmla="*/ 35669 w 35669"/>
                  <a:gd name="T18" fmla="*/ 37292 h 37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69" h="37292">
                    <a:moveTo>
                      <a:pt x="18645" y="0"/>
                    </a:moveTo>
                    <a:lnTo>
                      <a:pt x="35669" y="18645"/>
                    </a:lnTo>
                    <a:lnTo>
                      <a:pt x="18645" y="37292"/>
                    </a:lnTo>
                    <a:lnTo>
                      <a:pt x="0" y="18645"/>
                    </a:lnTo>
                    <a:lnTo>
                      <a:pt x="18645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81" name="Shape 497"/>
              <p:cNvSpPr>
                <a:spLocks/>
              </p:cNvSpPr>
              <p:nvPr/>
            </p:nvSpPr>
            <p:spPr bwMode="auto">
              <a:xfrm>
                <a:off x="179911" y="160686"/>
                <a:ext cx="37756" cy="39035"/>
              </a:xfrm>
              <a:custGeom>
                <a:avLst/>
                <a:gdLst>
                  <a:gd name="T0" fmla="*/ 19058 w 37756"/>
                  <a:gd name="T1" fmla="*/ 0 h 39035"/>
                  <a:gd name="T2" fmla="*/ 37756 w 37756"/>
                  <a:gd name="T3" fmla="*/ 19516 h 39035"/>
                  <a:gd name="T4" fmla="*/ 19058 w 37756"/>
                  <a:gd name="T5" fmla="*/ 39035 h 39035"/>
                  <a:gd name="T6" fmla="*/ 770 w 37756"/>
                  <a:gd name="T7" fmla="*/ 19876 h 39035"/>
                  <a:gd name="T8" fmla="*/ 0 w 37756"/>
                  <a:gd name="T9" fmla="*/ 19876 h 39035"/>
                  <a:gd name="T10" fmla="*/ 0 w 37756"/>
                  <a:gd name="T11" fmla="*/ 19163 h 39035"/>
                  <a:gd name="T12" fmla="*/ 770 w 37756"/>
                  <a:gd name="T13" fmla="*/ 19155 h 39035"/>
                  <a:gd name="T14" fmla="*/ 19058 w 37756"/>
                  <a:gd name="T15" fmla="*/ 0 h 390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756"/>
                  <a:gd name="T25" fmla="*/ 0 h 39035"/>
                  <a:gd name="T26" fmla="*/ 37756 w 37756"/>
                  <a:gd name="T27" fmla="*/ 39035 h 390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756" h="39035">
                    <a:moveTo>
                      <a:pt x="19058" y="0"/>
                    </a:moveTo>
                    <a:lnTo>
                      <a:pt x="37756" y="19516"/>
                    </a:lnTo>
                    <a:lnTo>
                      <a:pt x="19058" y="39035"/>
                    </a:lnTo>
                    <a:lnTo>
                      <a:pt x="770" y="19876"/>
                    </a:lnTo>
                    <a:lnTo>
                      <a:pt x="0" y="19876"/>
                    </a:lnTo>
                    <a:lnTo>
                      <a:pt x="0" y="19163"/>
                    </a:lnTo>
                    <a:lnTo>
                      <a:pt x="770" y="19155"/>
                    </a:lnTo>
                    <a:lnTo>
                      <a:pt x="190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82" name="Shape 498"/>
              <p:cNvSpPr>
                <a:spLocks/>
              </p:cNvSpPr>
              <p:nvPr/>
            </p:nvSpPr>
            <p:spPr bwMode="auto">
              <a:xfrm>
                <a:off x="0" y="339041"/>
                <a:ext cx="46786" cy="21358"/>
              </a:xfrm>
              <a:custGeom>
                <a:avLst/>
                <a:gdLst>
                  <a:gd name="T0" fmla="*/ 23937 w 46786"/>
                  <a:gd name="T1" fmla="*/ 0 h 21358"/>
                  <a:gd name="T2" fmla="*/ 46786 w 46786"/>
                  <a:gd name="T3" fmla="*/ 21358 h 21358"/>
                  <a:gd name="T4" fmla="*/ 0 w 46786"/>
                  <a:gd name="T5" fmla="*/ 21358 h 21358"/>
                  <a:gd name="T6" fmla="*/ 23937 w 46786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6"/>
                  <a:gd name="T13" fmla="*/ 0 h 21358"/>
                  <a:gd name="T14" fmla="*/ 46786 w 46786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6" h="21358">
                    <a:moveTo>
                      <a:pt x="23937" y="0"/>
                    </a:moveTo>
                    <a:lnTo>
                      <a:pt x="46786" y="21358"/>
                    </a:lnTo>
                    <a:lnTo>
                      <a:pt x="0" y="21358"/>
                    </a:lnTo>
                    <a:lnTo>
                      <a:pt x="23937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83" name="Shape 499"/>
              <p:cNvSpPr>
                <a:spLocks/>
              </p:cNvSpPr>
              <p:nvPr/>
            </p:nvSpPr>
            <p:spPr bwMode="auto">
              <a:xfrm>
                <a:off x="0" y="0"/>
                <a:ext cx="46789" cy="21358"/>
              </a:xfrm>
              <a:custGeom>
                <a:avLst/>
                <a:gdLst>
                  <a:gd name="T0" fmla="*/ 0 w 46789"/>
                  <a:gd name="T1" fmla="*/ 0 h 21358"/>
                  <a:gd name="T2" fmla="*/ 46789 w 46789"/>
                  <a:gd name="T3" fmla="*/ 0 h 21358"/>
                  <a:gd name="T4" fmla="*/ 23937 w 46789"/>
                  <a:gd name="T5" fmla="*/ 21358 h 21358"/>
                  <a:gd name="T6" fmla="*/ 0 w 46789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9"/>
                  <a:gd name="T13" fmla="*/ 0 h 21358"/>
                  <a:gd name="T14" fmla="*/ 46789 w 46789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9" h="21358">
                    <a:moveTo>
                      <a:pt x="0" y="0"/>
                    </a:moveTo>
                    <a:lnTo>
                      <a:pt x="46789" y="0"/>
                    </a:lnTo>
                    <a:lnTo>
                      <a:pt x="23937" y="213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84" name="Shape 500"/>
              <p:cNvSpPr>
                <a:spLocks/>
              </p:cNvSpPr>
              <p:nvPr/>
            </p:nvSpPr>
            <p:spPr bwMode="auto">
              <a:xfrm>
                <a:off x="47452" y="0"/>
                <a:ext cx="3562045" cy="360399"/>
              </a:xfrm>
              <a:custGeom>
                <a:avLst/>
                <a:gdLst>
                  <a:gd name="T0" fmla="*/ 35989 w 3562045"/>
                  <a:gd name="T1" fmla="*/ 0 h 360399"/>
                  <a:gd name="T2" fmla="*/ 3562045 w 3562045"/>
                  <a:gd name="T3" fmla="*/ 0 h 360399"/>
                  <a:gd name="T4" fmla="*/ 3562045 w 3562045"/>
                  <a:gd name="T5" fmla="*/ 360399 h 360399"/>
                  <a:gd name="T6" fmla="*/ 35995 w 3562045"/>
                  <a:gd name="T7" fmla="*/ 360399 h 360399"/>
                  <a:gd name="T8" fmla="*/ 66484 w 3562045"/>
                  <a:gd name="T9" fmla="*/ 333817 h 360399"/>
                  <a:gd name="T10" fmla="*/ 43397 w 3562045"/>
                  <a:gd name="T11" fmla="*/ 312048 h 360399"/>
                  <a:gd name="T12" fmla="*/ 19389 w 3562045"/>
                  <a:gd name="T13" fmla="*/ 332078 h 360399"/>
                  <a:gd name="T14" fmla="*/ 0 w 3562045"/>
                  <a:gd name="T15" fmla="*/ 314664 h 360399"/>
                  <a:gd name="T16" fmla="*/ 46169 w 3562045"/>
                  <a:gd name="T17" fmla="*/ 271120 h 360399"/>
                  <a:gd name="T18" fmla="*/ 91411 w 3562045"/>
                  <a:gd name="T19" fmla="*/ 312915 h 360399"/>
                  <a:gd name="T20" fmla="*/ 138506 w 3562045"/>
                  <a:gd name="T21" fmla="*/ 268506 h 360399"/>
                  <a:gd name="T22" fmla="*/ 114495 w 3562045"/>
                  <a:gd name="T23" fmla="*/ 244997 h 360399"/>
                  <a:gd name="T24" fmla="*/ 94183 w 3562045"/>
                  <a:gd name="T25" fmla="*/ 265023 h 360399"/>
                  <a:gd name="T26" fmla="*/ 72475 w 3562045"/>
                  <a:gd name="T27" fmla="*/ 244973 h 360399"/>
                  <a:gd name="T28" fmla="*/ 115919 w 3562045"/>
                  <a:gd name="T29" fmla="*/ 203670 h 360399"/>
                  <a:gd name="T30" fmla="*/ 162514 w 3562045"/>
                  <a:gd name="T31" fmla="*/ 245868 h 360399"/>
                  <a:gd name="T32" fmla="*/ 209592 w 3562045"/>
                  <a:gd name="T33" fmla="*/ 202344 h 360399"/>
                  <a:gd name="T34" fmla="*/ 232690 w 3562045"/>
                  <a:gd name="T35" fmla="*/ 224096 h 360399"/>
                  <a:gd name="T36" fmla="*/ 185129 w 3562045"/>
                  <a:gd name="T37" fmla="*/ 267195 h 360399"/>
                  <a:gd name="T38" fmla="*/ 211010 w 3562045"/>
                  <a:gd name="T39" fmla="*/ 291996 h 360399"/>
                  <a:gd name="T40" fmla="*/ 258548 w 3562045"/>
                  <a:gd name="T41" fmla="*/ 250224 h 360399"/>
                  <a:gd name="T42" fmla="*/ 306561 w 3562045"/>
                  <a:gd name="T43" fmla="*/ 292020 h 360399"/>
                  <a:gd name="T44" fmla="*/ 333338 w 3562045"/>
                  <a:gd name="T45" fmla="*/ 266766 h 360399"/>
                  <a:gd name="T46" fmla="*/ 287171 w 3562045"/>
                  <a:gd name="T47" fmla="*/ 224096 h 360399"/>
                  <a:gd name="T48" fmla="*/ 329647 w 3562045"/>
                  <a:gd name="T49" fmla="*/ 180561 h 360399"/>
                  <a:gd name="T50" fmla="*/ 318769 w 3562045"/>
                  <a:gd name="T51" fmla="*/ 180201 h 360399"/>
                  <a:gd name="T52" fmla="*/ 329647 w 3562045"/>
                  <a:gd name="T53" fmla="*/ 179841 h 360399"/>
                  <a:gd name="T54" fmla="*/ 287171 w 3562045"/>
                  <a:gd name="T55" fmla="*/ 136303 h 360399"/>
                  <a:gd name="T56" fmla="*/ 333338 w 3562045"/>
                  <a:gd name="T57" fmla="*/ 93635 h 360399"/>
                  <a:gd name="T58" fmla="*/ 306561 w 3562045"/>
                  <a:gd name="T59" fmla="*/ 68384 h 360399"/>
                  <a:gd name="T60" fmla="*/ 258548 w 3562045"/>
                  <a:gd name="T61" fmla="*/ 110178 h 360399"/>
                  <a:gd name="T62" fmla="*/ 211010 w 3562045"/>
                  <a:gd name="T63" fmla="*/ 68406 h 360399"/>
                  <a:gd name="T64" fmla="*/ 185129 w 3562045"/>
                  <a:gd name="T65" fmla="*/ 93207 h 360399"/>
                  <a:gd name="T66" fmla="*/ 232690 w 3562045"/>
                  <a:gd name="T67" fmla="*/ 136303 h 360399"/>
                  <a:gd name="T68" fmla="*/ 209592 w 3562045"/>
                  <a:gd name="T69" fmla="*/ 158064 h 360399"/>
                  <a:gd name="T70" fmla="*/ 162514 w 3562045"/>
                  <a:gd name="T71" fmla="*/ 114533 h 360399"/>
                  <a:gd name="T72" fmla="*/ 115919 w 3562045"/>
                  <a:gd name="T73" fmla="*/ 156733 h 360399"/>
                  <a:gd name="T74" fmla="*/ 72475 w 3562045"/>
                  <a:gd name="T75" fmla="*/ 115430 h 360399"/>
                  <a:gd name="T76" fmla="*/ 94183 w 3562045"/>
                  <a:gd name="T77" fmla="*/ 95378 h 360399"/>
                  <a:gd name="T78" fmla="*/ 114495 w 3562045"/>
                  <a:gd name="T79" fmla="*/ 115401 h 360399"/>
                  <a:gd name="T80" fmla="*/ 138506 w 3562045"/>
                  <a:gd name="T81" fmla="*/ 91894 h 360399"/>
                  <a:gd name="T82" fmla="*/ 91411 w 3562045"/>
                  <a:gd name="T83" fmla="*/ 47484 h 360399"/>
                  <a:gd name="T84" fmla="*/ 46169 w 3562045"/>
                  <a:gd name="T85" fmla="*/ 89284 h 360399"/>
                  <a:gd name="T86" fmla="*/ 0 w 3562045"/>
                  <a:gd name="T87" fmla="*/ 45744 h 360399"/>
                  <a:gd name="T88" fmla="*/ 19389 w 3562045"/>
                  <a:gd name="T89" fmla="*/ 28327 h 360399"/>
                  <a:gd name="T90" fmla="*/ 43397 w 3562045"/>
                  <a:gd name="T91" fmla="*/ 48355 h 360399"/>
                  <a:gd name="T92" fmla="*/ 66484 w 3562045"/>
                  <a:gd name="T93" fmla="*/ 26585 h 360399"/>
                  <a:gd name="T94" fmla="*/ 35989 w 3562045"/>
                  <a:gd name="T95" fmla="*/ 0 h 36039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562045"/>
                  <a:gd name="T145" fmla="*/ 0 h 360399"/>
                  <a:gd name="T146" fmla="*/ 3562045 w 3562045"/>
                  <a:gd name="T147" fmla="*/ 360399 h 36039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562045" h="360399">
                    <a:moveTo>
                      <a:pt x="35989" y="0"/>
                    </a:moveTo>
                    <a:lnTo>
                      <a:pt x="3562045" y="0"/>
                    </a:lnTo>
                    <a:lnTo>
                      <a:pt x="3562045" y="360399"/>
                    </a:lnTo>
                    <a:lnTo>
                      <a:pt x="35995" y="360399"/>
                    </a:lnTo>
                    <a:lnTo>
                      <a:pt x="66484" y="333817"/>
                    </a:lnTo>
                    <a:lnTo>
                      <a:pt x="43397" y="312048"/>
                    </a:lnTo>
                    <a:lnTo>
                      <a:pt x="19389" y="332078"/>
                    </a:lnTo>
                    <a:lnTo>
                      <a:pt x="0" y="314664"/>
                    </a:lnTo>
                    <a:lnTo>
                      <a:pt x="46169" y="271120"/>
                    </a:lnTo>
                    <a:lnTo>
                      <a:pt x="91411" y="312915"/>
                    </a:lnTo>
                    <a:lnTo>
                      <a:pt x="138506" y="268506"/>
                    </a:lnTo>
                    <a:lnTo>
                      <a:pt x="114495" y="244997"/>
                    </a:lnTo>
                    <a:lnTo>
                      <a:pt x="94183" y="265023"/>
                    </a:lnTo>
                    <a:lnTo>
                      <a:pt x="72475" y="244973"/>
                    </a:lnTo>
                    <a:lnTo>
                      <a:pt x="115919" y="203670"/>
                    </a:lnTo>
                    <a:lnTo>
                      <a:pt x="162514" y="245868"/>
                    </a:lnTo>
                    <a:lnTo>
                      <a:pt x="209592" y="202344"/>
                    </a:lnTo>
                    <a:lnTo>
                      <a:pt x="232690" y="224096"/>
                    </a:lnTo>
                    <a:lnTo>
                      <a:pt x="185129" y="267195"/>
                    </a:lnTo>
                    <a:lnTo>
                      <a:pt x="211010" y="291996"/>
                    </a:lnTo>
                    <a:lnTo>
                      <a:pt x="258548" y="250224"/>
                    </a:lnTo>
                    <a:lnTo>
                      <a:pt x="306561" y="292020"/>
                    </a:lnTo>
                    <a:lnTo>
                      <a:pt x="333338" y="266766"/>
                    </a:lnTo>
                    <a:lnTo>
                      <a:pt x="287171" y="224096"/>
                    </a:lnTo>
                    <a:lnTo>
                      <a:pt x="329647" y="180561"/>
                    </a:lnTo>
                    <a:lnTo>
                      <a:pt x="318769" y="180201"/>
                    </a:lnTo>
                    <a:lnTo>
                      <a:pt x="329647" y="179841"/>
                    </a:lnTo>
                    <a:lnTo>
                      <a:pt x="287171" y="136303"/>
                    </a:lnTo>
                    <a:lnTo>
                      <a:pt x="333338" y="93635"/>
                    </a:lnTo>
                    <a:lnTo>
                      <a:pt x="306561" y="68384"/>
                    </a:lnTo>
                    <a:lnTo>
                      <a:pt x="258548" y="110178"/>
                    </a:lnTo>
                    <a:lnTo>
                      <a:pt x="211010" y="68406"/>
                    </a:lnTo>
                    <a:lnTo>
                      <a:pt x="185129" y="93207"/>
                    </a:lnTo>
                    <a:lnTo>
                      <a:pt x="232690" y="136303"/>
                    </a:lnTo>
                    <a:lnTo>
                      <a:pt x="209592" y="158064"/>
                    </a:lnTo>
                    <a:lnTo>
                      <a:pt x="162514" y="114533"/>
                    </a:lnTo>
                    <a:lnTo>
                      <a:pt x="115919" y="156733"/>
                    </a:lnTo>
                    <a:lnTo>
                      <a:pt x="72475" y="115430"/>
                    </a:lnTo>
                    <a:lnTo>
                      <a:pt x="94183" y="95378"/>
                    </a:lnTo>
                    <a:lnTo>
                      <a:pt x="114495" y="115401"/>
                    </a:lnTo>
                    <a:lnTo>
                      <a:pt x="138506" y="91894"/>
                    </a:lnTo>
                    <a:lnTo>
                      <a:pt x="91411" y="47484"/>
                    </a:lnTo>
                    <a:lnTo>
                      <a:pt x="46169" y="89284"/>
                    </a:lnTo>
                    <a:lnTo>
                      <a:pt x="0" y="45744"/>
                    </a:lnTo>
                    <a:lnTo>
                      <a:pt x="19389" y="28327"/>
                    </a:lnTo>
                    <a:lnTo>
                      <a:pt x="43397" y="48355"/>
                    </a:lnTo>
                    <a:lnTo>
                      <a:pt x="66484" y="26585"/>
                    </a:lnTo>
                    <a:lnTo>
                      <a:pt x="35989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85" name="Rectangle 501"/>
              <p:cNvSpPr>
                <a:spLocks noChangeArrowheads="1"/>
              </p:cNvSpPr>
              <p:nvPr/>
            </p:nvSpPr>
            <p:spPr bwMode="auto">
              <a:xfrm>
                <a:off x="1989238" y="79549"/>
                <a:ext cx="1868832" cy="304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b="1">
                    <a:solidFill>
                      <a:srgbClr val="676766"/>
                    </a:solidFill>
                    <a:latin typeface="Courier New" pitchFamily="49" charset="0"/>
                    <a:cs typeface="Arial" charset="0"/>
                  </a:rPr>
                  <a:t>СТАТИСТИКА</a:t>
                </a:r>
                <a:endParaRPr lang="ru-RU">
                  <a:cs typeface="Arial" charset="0"/>
                </a:endParaRPr>
              </a:p>
            </p:txBody>
          </p:sp>
        </p:grpSp>
        <p:grpSp>
          <p:nvGrpSpPr>
            <p:cNvPr id="15376" name="Group 62080"/>
            <p:cNvGrpSpPr>
              <a:grpSpLocks/>
            </p:cNvGrpSpPr>
            <p:nvPr/>
          </p:nvGrpSpPr>
          <p:grpSpPr bwMode="auto">
            <a:xfrm>
              <a:off x="428596" y="285728"/>
              <a:ext cx="4357718" cy="500066"/>
              <a:chOff x="0" y="0"/>
              <a:chExt cx="8247842" cy="563367"/>
            </a:xfrm>
          </p:grpSpPr>
          <p:sp>
            <p:nvSpPr>
              <p:cNvPr id="15377" name="Shape 231"/>
              <p:cNvSpPr>
                <a:spLocks/>
              </p:cNvSpPr>
              <p:nvPr/>
            </p:nvSpPr>
            <p:spPr bwMode="auto">
              <a:xfrm>
                <a:off x="7969457" y="257284"/>
                <a:ext cx="48327" cy="49385"/>
              </a:xfrm>
              <a:custGeom>
                <a:avLst/>
                <a:gdLst>
                  <a:gd name="T0" fmla="*/ 25250 w 48327"/>
                  <a:gd name="T1" fmla="*/ 0 h 49385"/>
                  <a:gd name="T2" fmla="*/ 48327 w 48327"/>
                  <a:gd name="T3" fmla="*/ 24688 h 49385"/>
                  <a:gd name="T4" fmla="*/ 25250 w 48327"/>
                  <a:gd name="T5" fmla="*/ 49385 h 49385"/>
                  <a:gd name="T6" fmla="*/ 0 w 48327"/>
                  <a:gd name="T7" fmla="*/ 24688 h 49385"/>
                  <a:gd name="T8" fmla="*/ 25250 w 48327"/>
                  <a:gd name="T9" fmla="*/ 0 h 493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27"/>
                  <a:gd name="T16" fmla="*/ 0 h 49385"/>
                  <a:gd name="T17" fmla="*/ 48327 w 48327"/>
                  <a:gd name="T18" fmla="*/ 49385 h 493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27" h="49385">
                    <a:moveTo>
                      <a:pt x="25250" y="0"/>
                    </a:moveTo>
                    <a:lnTo>
                      <a:pt x="48327" y="24688"/>
                    </a:lnTo>
                    <a:lnTo>
                      <a:pt x="25250" y="49385"/>
                    </a:lnTo>
                    <a:lnTo>
                      <a:pt x="0" y="24688"/>
                    </a:lnTo>
                    <a:lnTo>
                      <a:pt x="2525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78" name="Shape 232"/>
              <p:cNvSpPr>
                <a:spLocks/>
              </p:cNvSpPr>
              <p:nvPr/>
            </p:nvSpPr>
            <p:spPr bwMode="auto">
              <a:xfrm>
                <a:off x="0" y="0"/>
                <a:ext cx="8247842" cy="563367"/>
              </a:xfrm>
              <a:custGeom>
                <a:avLst/>
                <a:gdLst>
                  <a:gd name="T0" fmla="*/ 0 w 8247842"/>
                  <a:gd name="T1" fmla="*/ 0 h 563367"/>
                  <a:gd name="T2" fmla="*/ 7980110 w 8247842"/>
                  <a:gd name="T3" fmla="*/ 0 h 563367"/>
                  <a:gd name="T4" fmla="*/ 8247794 w 8247842"/>
                  <a:gd name="T5" fmla="*/ 261943 h 563367"/>
                  <a:gd name="T6" fmla="*/ 8065898 w 8247842"/>
                  <a:gd name="T7" fmla="*/ 261943 h 563367"/>
                  <a:gd name="T8" fmla="*/ 8028515 w 8247842"/>
                  <a:gd name="T9" fmla="*/ 224020 h 563367"/>
                  <a:gd name="T10" fmla="*/ 8056791 w 8247842"/>
                  <a:gd name="T11" fmla="*/ 196859 h 563367"/>
                  <a:gd name="T12" fmla="*/ 8085060 w 8247842"/>
                  <a:gd name="T13" fmla="*/ 225125 h 563367"/>
                  <a:gd name="T14" fmla="*/ 8119433 w 8247842"/>
                  <a:gd name="T15" fmla="*/ 191312 h 563367"/>
                  <a:gd name="T16" fmla="*/ 8056791 w 8247842"/>
                  <a:gd name="T17" fmla="*/ 129773 h 563367"/>
                  <a:gd name="T18" fmla="*/ 7994614 w 8247842"/>
                  <a:gd name="T19" fmla="*/ 189785 h 563367"/>
                  <a:gd name="T20" fmla="*/ 7965317 w 8247842"/>
                  <a:gd name="T21" fmla="*/ 160823 h 563367"/>
                  <a:gd name="T22" fmla="*/ 7932057 w 8247842"/>
                  <a:gd name="T23" fmla="*/ 193529 h 563367"/>
                  <a:gd name="T24" fmla="*/ 7960328 w 8247842"/>
                  <a:gd name="T25" fmla="*/ 222916 h 563367"/>
                  <a:gd name="T26" fmla="*/ 7933166 w 8247842"/>
                  <a:gd name="T27" fmla="*/ 248969 h 563367"/>
                  <a:gd name="T28" fmla="*/ 7905446 w 8247842"/>
                  <a:gd name="T29" fmla="*/ 219586 h 563367"/>
                  <a:gd name="T30" fmla="*/ 7873294 w 8247842"/>
                  <a:gd name="T31" fmla="*/ 251189 h 563367"/>
                  <a:gd name="T32" fmla="*/ 7903264 w 8247842"/>
                  <a:gd name="T33" fmla="*/ 282251 h 563367"/>
                  <a:gd name="T34" fmla="*/ 7873294 w 8247842"/>
                  <a:gd name="T35" fmla="*/ 312768 h 563367"/>
                  <a:gd name="T36" fmla="*/ 7905446 w 8247842"/>
                  <a:gd name="T37" fmla="*/ 344366 h 563367"/>
                  <a:gd name="T38" fmla="*/ 7933166 w 8247842"/>
                  <a:gd name="T39" fmla="*/ 314985 h 563367"/>
                  <a:gd name="T40" fmla="*/ 7960328 w 8247842"/>
                  <a:gd name="T41" fmla="*/ 341036 h 563367"/>
                  <a:gd name="T42" fmla="*/ 7932057 w 8247842"/>
                  <a:gd name="T43" fmla="*/ 370422 h 563367"/>
                  <a:gd name="T44" fmla="*/ 7965317 w 8247842"/>
                  <a:gd name="T45" fmla="*/ 403125 h 563367"/>
                  <a:gd name="T46" fmla="*/ 7995810 w 8247842"/>
                  <a:gd name="T47" fmla="*/ 374166 h 563367"/>
                  <a:gd name="T48" fmla="*/ 8056791 w 8247842"/>
                  <a:gd name="T49" fmla="*/ 434177 h 563367"/>
                  <a:gd name="T50" fmla="*/ 8119433 w 8247842"/>
                  <a:gd name="T51" fmla="*/ 372635 h 563367"/>
                  <a:gd name="T52" fmla="*/ 8085060 w 8247842"/>
                  <a:gd name="T53" fmla="*/ 338817 h 563367"/>
                  <a:gd name="T54" fmla="*/ 8056791 w 8247842"/>
                  <a:gd name="T55" fmla="*/ 367096 h 563367"/>
                  <a:gd name="T56" fmla="*/ 8028515 w 8247842"/>
                  <a:gd name="T57" fmla="*/ 339930 h 563367"/>
                  <a:gd name="T58" fmla="*/ 8065326 w 8247842"/>
                  <a:gd name="T59" fmla="*/ 300208 h 563367"/>
                  <a:gd name="T60" fmla="*/ 8247842 w 8247842"/>
                  <a:gd name="T61" fmla="*/ 300208 h 563367"/>
                  <a:gd name="T62" fmla="*/ 7978502 w 8247842"/>
                  <a:gd name="T63" fmla="*/ 563367 h 563367"/>
                  <a:gd name="T64" fmla="*/ 0 w 8247842"/>
                  <a:gd name="T65" fmla="*/ 563367 h 563367"/>
                  <a:gd name="T66" fmla="*/ 0 w 8247842"/>
                  <a:gd name="T67" fmla="*/ 0 h 56336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47842"/>
                  <a:gd name="T103" fmla="*/ 0 h 563367"/>
                  <a:gd name="T104" fmla="*/ 8247842 w 8247842"/>
                  <a:gd name="T105" fmla="*/ 563367 h 56336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47842" h="563367">
                    <a:moveTo>
                      <a:pt x="0" y="0"/>
                    </a:moveTo>
                    <a:lnTo>
                      <a:pt x="7980110" y="0"/>
                    </a:lnTo>
                    <a:cubicBezTo>
                      <a:pt x="8069308" y="87623"/>
                      <a:pt x="8159163" y="174923"/>
                      <a:pt x="8247794" y="261943"/>
                    </a:cubicBezTo>
                    <a:lnTo>
                      <a:pt x="8065898" y="261943"/>
                    </a:lnTo>
                    <a:lnTo>
                      <a:pt x="8028515" y="224020"/>
                    </a:lnTo>
                    <a:lnTo>
                      <a:pt x="8056791" y="196859"/>
                    </a:lnTo>
                    <a:lnTo>
                      <a:pt x="8085060" y="225125"/>
                    </a:lnTo>
                    <a:lnTo>
                      <a:pt x="8119433" y="191312"/>
                    </a:lnTo>
                    <a:lnTo>
                      <a:pt x="8056791" y="129773"/>
                    </a:lnTo>
                    <a:lnTo>
                      <a:pt x="7994614" y="189785"/>
                    </a:lnTo>
                    <a:lnTo>
                      <a:pt x="7965317" y="160823"/>
                    </a:lnTo>
                    <a:lnTo>
                      <a:pt x="7932057" y="193529"/>
                    </a:lnTo>
                    <a:lnTo>
                      <a:pt x="7960328" y="222916"/>
                    </a:lnTo>
                    <a:lnTo>
                      <a:pt x="7933166" y="248969"/>
                    </a:lnTo>
                    <a:lnTo>
                      <a:pt x="7905446" y="219586"/>
                    </a:lnTo>
                    <a:lnTo>
                      <a:pt x="7873294" y="251189"/>
                    </a:lnTo>
                    <a:lnTo>
                      <a:pt x="7903264" y="282251"/>
                    </a:lnTo>
                    <a:lnTo>
                      <a:pt x="7873294" y="312768"/>
                    </a:lnTo>
                    <a:lnTo>
                      <a:pt x="7905446" y="344366"/>
                    </a:lnTo>
                    <a:lnTo>
                      <a:pt x="7933166" y="314985"/>
                    </a:lnTo>
                    <a:lnTo>
                      <a:pt x="7960328" y="341036"/>
                    </a:lnTo>
                    <a:lnTo>
                      <a:pt x="7932057" y="370422"/>
                    </a:lnTo>
                    <a:lnTo>
                      <a:pt x="7965317" y="403125"/>
                    </a:lnTo>
                    <a:lnTo>
                      <a:pt x="7995810" y="374166"/>
                    </a:lnTo>
                    <a:lnTo>
                      <a:pt x="8056791" y="434177"/>
                    </a:lnTo>
                    <a:lnTo>
                      <a:pt x="8119433" y="372635"/>
                    </a:lnTo>
                    <a:lnTo>
                      <a:pt x="8085060" y="338817"/>
                    </a:lnTo>
                    <a:lnTo>
                      <a:pt x="8056791" y="367096"/>
                    </a:lnTo>
                    <a:lnTo>
                      <a:pt x="8028515" y="339930"/>
                    </a:lnTo>
                    <a:lnTo>
                      <a:pt x="8065326" y="300208"/>
                    </a:lnTo>
                    <a:lnTo>
                      <a:pt x="8247842" y="300208"/>
                    </a:lnTo>
                    <a:cubicBezTo>
                      <a:pt x="8159314" y="387651"/>
                      <a:pt x="8068226" y="475221"/>
                      <a:pt x="7978502" y="563367"/>
                    </a:cubicBezTo>
                    <a:lnTo>
                      <a:pt x="0" y="563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379" name="Rectangle 233"/>
              <p:cNvSpPr>
                <a:spLocks noChangeArrowheads="1"/>
              </p:cNvSpPr>
              <p:nvPr/>
            </p:nvSpPr>
            <p:spPr bwMode="auto">
              <a:xfrm>
                <a:off x="556635" y="157087"/>
                <a:ext cx="6830721" cy="331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sz="1600" b="1">
                    <a:solidFill>
                      <a:srgbClr val="FEFEFE"/>
                    </a:solidFill>
                    <a:latin typeface="Courier New" pitchFamily="49" charset="0"/>
                    <a:cs typeface="Arial" charset="0"/>
                  </a:rPr>
                  <a:t>общее образование</a:t>
                </a:r>
                <a:endParaRPr lang="ru-RU">
                  <a:cs typeface="Arial" charset="0"/>
                </a:endParaRPr>
              </a:p>
            </p:txBody>
          </p:sp>
        </p:grpSp>
      </p:grpSp>
      <p:graphicFrame>
        <p:nvGraphicFramePr>
          <p:cNvPr id="15362" name="Диаграмма 12"/>
          <p:cNvGraphicFramePr>
            <a:graphicFrameLocks/>
          </p:cNvGraphicFramePr>
          <p:nvPr/>
        </p:nvGraphicFramePr>
        <p:xfrm>
          <a:off x="214313" y="1571625"/>
          <a:ext cx="4000500" cy="1714500"/>
        </p:xfrm>
        <a:graphic>
          <a:graphicData uri="http://schemas.openxmlformats.org/presentationml/2006/ole">
            <p:oleObj spid="_x0000_s15362" r:id="rId3" imgW="3999323" imgH="1713124" progId="Excel.Chart.8">
              <p:embed/>
            </p:oleObj>
          </a:graphicData>
        </a:graphic>
      </p:graphicFrame>
      <p:sp>
        <p:nvSpPr>
          <p:cNvPr id="15363" name="TextBox 13"/>
          <p:cNvSpPr txBox="1">
            <a:spLocks noChangeArrowheads="1"/>
          </p:cNvSpPr>
          <p:nvPr/>
        </p:nvSpPr>
        <p:spPr bwMode="auto">
          <a:xfrm>
            <a:off x="285750" y="1071563"/>
            <a:ext cx="4500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обучающихся общеобразовательных организаций</a:t>
            </a:r>
          </a:p>
        </p:txBody>
      </p:sp>
      <p:graphicFrame>
        <p:nvGraphicFramePr>
          <p:cNvPr id="15364" name="Диаграмма 15"/>
          <p:cNvGraphicFramePr>
            <a:graphicFrameLocks/>
          </p:cNvGraphicFramePr>
          <p:nvPr/>
        </p:nvGraphicFramePr>
        <p:xfrm>
          <a:off x="4929188" y="1071563"/>
          <a:ext cx="4548187" cy="2000250"/>
        </p:xfrm>
        <a:graphic>
          <a:graphicData uri="http://schemas.openxmlformats.org/presentationml/2006/ole">
            <p:oleObj spid="_x0000_s15364" r:id="rId4" imgW="4548010" imgH="1999661" progId="Excel.Chart.8">
              <p:embed/>
            </p:oleObj>
          </a:graphicData>
        </a:graphic>
      </p:graphicFrame>
      <p:sp>
        <p:nvSpPr>
          <p:cNvPr id="15365" name="TextBox 16"/>
          <p:cNvSpPr txBox="1">
            <a:spLocks noChangeArrowheads="1"/>
          </p:cNvSpPr>
          <p:nvPr/>
        </p:nvSpPr>
        <p:spPr bwMode="auto">
          <a:xfrm>
            <a:off x="642938" y="3500438"/>
            <a:ext cx="785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Обеспечение подвоза обучающихся общеобразовательных организаций к месту учебы и обратно</a:t>
            </a:r>
          </a:p>
        </p:txBody>
      </p:sp>
      <p:graphicFrame>
        <p:nvGraphicFramePr>
          <p:cNvPr id="15366" name="Диаграмма 17"/>
          <p:cNvGraphicFramePr>
            <a:graphicFrameLocks/>
          </p:cNvGraphicFramePr>
          <p:nvPr/>
        </p:nvGraphicFramePr>
        <p:xfrm>
          <a:off x="4643438" y="3929063"/>
          <a:ext cx="2976562" cy="1531937"/>
        </p:xfrm>
        <a:graphic>
          <a:graphicData uri="http://schemas.openxmlformats.org/presentationml/2006/ole">
            <p:oleObj spid="_x0000_s15366" r:id="rId5" imgW="2975106" imgH="1530229" progId="Excel.Chart.8">
              <p:embed/>
            </p:oleObj>
          </a:graphicData>
        </a:graphic>
      </p:graphicFrame>
      <p:grpSp>
        <p:nvGrpSpPr>
          <p:cNvPr id="15367" name="Группа 27"/>
          <p:cNvGrpSpPr>
            <a:grpSpLocks/>
          </p:cNvGrpSpPr>
          <p:nvPr/>
        </p:nvGrpSpPr>
        <p:grpSpPr bwMode="auto">
          <a:xfrm>
            <a:off x="571500" y="3929063"/>
            <a:ext cx="3714750" cy="1171575"/>
            <a:chOff x="571472" y="3929066"/>
            <a:chExt cx="3714776" cy="1171580"/>
          </a:xfrm>
        </p:grpSpPr>
        <p:sp>
          <p:nvSpPr>
            <p:cNvPr id="19" name="Блок-схема: узел 18"/>
            <p:cNvSpPr/>
            <p:nvPr/>
          </p:nvSpPr>
          <p:spPr>
            <a:xfrm>
              <a:off x="2786051" y="4429130"/>
              <a:ext cx="642941" cy="6715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Блок-схема: узел 20"/>
            <p:cNvSpPr/>
            <p:nvPr/>
          </p:nvSpPr>
          <p:spPr>
            <a:xfrm>
              <a:off x="785787" y="4429130"/>
              <a:ext cx="642941" cy="671516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2207</a:t>
              </a:r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1785919" y="4429130"/>
              <a:ext cx="642941" cy="67151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1" name="TextBox 22"/>
            <p:cNvSpPr txBox="1">
              <a:spLocks noChangeArrowheads="1"/>
            </p:cNvSpPr>
            <p:nvPr/>
          </p:nvSpPr>
          <p:spPr bwMode="auto">
            <a:xfrm>
              <a:off x="857224" y="4572008"/>
              <a:ext cx="64294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207</a:t>
              </a:r>
            </a:p>
          </p:txBody>
        </p:sp>
        <p:sp>
          <p:nvSpPr>
            <p:cNvPr id="15372" name="TextBox 23"/>
            <p:cNvSpPr txBox="1">
              <a:spLocks noChangeArrowheads="1"/>
            </p:cNvSpPr>
            <p:nvPr/>
          </p:nvSpPr>
          <p:spPr bwMode="auto">
            <a:xfrm>
              <a:off x="1857356" y="4572008"/>
              <a:ext cx="571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211</a:t>
              </a:r>
            </a:p>
          </p:txBody>
        </p:sp>
        <p:sp>
          <p:nvSpPr>
            <p:cNvPr id="15373" name="TextBox 24"/>
            <p:cNvSpPr txBox="1">
              <a:spLocks noChangeArrowheads="1"/>
            </p:cNvSpPr>
            <p:nvPr/>
          </p:nvSpPr>
          <p:spPr bwMode="auto">
            <a:xfrm>
              <a:off x="2857488" y="4572008"/>
              <a:ext cx="571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215</a:t>
              </a:r>
            </a:p>
          </p:txBody>
        </p:sp>
        <p:sp>
          <p:nvSpPr>
            <p:cNvPr id="15374" name="TextBox 25"/>
            <p:cNvSpPr txBox="1">
              <a:spLocks noChangeArrowheads="1"/>
            </p:cNvSpPr>
            <p:nvPr/>
          </p:nvSpPr>
          <p:spPr bwMode="auto">
            <a:xfrm>
              <a:off x="571472" y="3929066"/>
              <a:ext cx="371477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Количество обучающихся, подвозимых к месту учебы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Группа 1"/>
          <p:cNvGrpSpPr>
            <a:grpSpLocks/>
          </p:cNvGrpSpPr>
          <p:nvPr/>
        </p:nvGrpSpPr>
        <p:grpSpPr bwMode="auto">
          <a:xfrm>
            <a:off x="428625" y="285750"/>
            <a:ext cx="8251825" cy="500063"/>
            <a:chOff x="428596" y="285728"/>
            <a:chExt cx="8251857" cy="500066"/>
          </a:xfrm>
        </p:grpSpPr>
        <p:grpSp>
          <p:nvGrpSpPr>
            <p:cNvPr id="16396" name="Group 62770"/>
            <p:cNvGrpSpPr>
              <a:grpSpLocks/>
            </p:cNvGrpSpPr>
            <p:nvPr/>
          </p:nvGrpSpPr>
          <p:grpSpPr bwMode="auto">
            <a:xfrm>
              <a:off x="5072066" y="357166"/>
              <a:ext cx="3856890" cy="383837"/>
              <a:chOff x="0" y="0"/>
              <a:chExt cx="3858070" cy="383875"/>
            </a:xfrm>
          </p:grpSpPr>
          <p:sp>
            <p:nvSpPr>
              <p:cNvPr id="16401" name="Shape 496"/>
              <p:cNvSpPr>
                <a:spLocks/>
              </p:cNvSpPr>
              <p:nvPr/>
            </p:nvSpPr>
            <p:spPr bwMode="auto">
              <a:xfrm>
                <a:off x="271749" y="161557"/>
                <a:ext cx="35669" cy="37292"/>
              </a:xfrm>
              <a:custGeom>
                <a:avLst/>
                <a:gdLst>
                  <a:gd name="T0" fmla="*/ 18645 w 35669"/>
                  <a:gd name="T1" fmla="*/ 0 h 37292"/>
                  <a:gd name="T2" fmla="*/ 35669 w 35669"/>
                  <a:gd name="T3" fmla="*/ 18645 h 37292"/>
                  <a:gd name="T4" fmla="*/ 18645 w 35669"/>
                  <a:gd name="T5" fmla="*/ 37292 h 37292"/>
                  <a:gd name="T6" fmla="*/ 0 w 35669"/>
                  <a:gd name="T7" fmla="*/ 18645 h 37292"/>
                  <a:gd name="T8" fmla="*/ 18645 w 35669"/>
                  <a:gd name="T9" fmla="*/ 0 h 37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69"/>
                  <a:gd name="T16" fmla="*/ 0 h 37292"/>
                  <a:gd name="T17" fmla="*/ 35669 w 35669"/>
                  <a:gd name="T18" fmla="*/ 37292 h 37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69" h="37292">
                    <a:moveTo>
                      <a:pt x="18645" y="0"/>
                    </a:moveTo>
                    <a:lnTo>
                      <a:pt x="35669" y="18645"/>
                    </a:lnTo>
                    <a:lnTo>
                      <a:pt x="18645" y="37292"/>
                    </a:lnTo>
                    <a:lnTo>
                      <a:pt x="0" y="18645"/>
                    </a:lnTo>
                    <a:lnTo>
                      <a:pt x="18645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6402" name="Shape 497"/>
              <p:cNvSpPr>
                <a:spLocks/>
              </p:cNvSpPr>
              <p:nvPr/>
            </p:nvSpPr>
            <p:spPr bwMode="auto">
              <a:xfrm>
                <a:off x="179911" y="160686"/>
                <a:ext cx="37756" cy="39035"/>
              </a:xfrm>
              <a:custGeom>
                <a:avLst/>
                <a:gdLst>
                  <a:gd name="T0" fmla="*/ 19058 w 37756"/>
                  <a:gd name="T1" fmla="*/ 0 h 39035"/>
                  <a:gd name="T2" fmla="*/ 37756 w 37756"/>
                  <a:gd name="T3" fmla="*/ 19516 h 39035"/>
                  <a:gd name="T4" fmla="*/ 19058 w 37756"/>
                  <a:gd name="T5" fmla="*/ 39035 h 39035"/>
                  <a:gd name="T6" fmla="*/ 770 w 37756"/>
                  <a:gd name="T7" fmla="*/ 19876 h 39035"/>
                  <a:gd name="T8" fmla="*/ 0 w 37756"/>
                  <a:gd name="T9" fmla="*/ 19876 h 39035"/>
                  <a:gd name="T10" fmla="*/ 0 w 37756"/>
                  <a:gd name="T11" fmla="*/ 19163 h 39035"/>
                  <a:gd name="T12" fmla="*/ 770 w 37756"/>
                  <a:gd name="T13" fmla="*/ 19155 h 39035"/>
                  <a:gd name="T14" fmla="*/ 19058 w 37756"/>
                  <a:gd name="T15" fmla="*/ 0 h 390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756"/>
                  <a:gd name="T25" fmla="*/ 0 h 39035"/>
                  <a:gd name="T26" fmla="*/ 37756 w 37756"/>
                  <a:gd name="T27" fmla="*/ 39035 h 390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756" h="39035">
                    <a:moveTo>
                      <a:pt x="19058" y="0"/>
                    </a:moveTo>
                    <a:lnTo>
                      <a:pt x="37756" y="19516"/>
                    </a:lnTo>
                    <a:lnTo>
                      <a:pt x="19058" y="39035"/>
                    </a:lnTo>
                    <a:lnTo>
                      <a:pt x="770" y="19876"/>
                    </a:lnTo>
                    <a:lnTo>
                      <a:pt x="0" y="19876"/>
                    </a:lnTo>
                    <a:lnTo>
                      <a:pt x="0" y="19163"/>
                    </a:lnTo>
                    <a:lnTo>
                      <a:pt x="770" y="19155"/>
                    </a:lnTo>
                    <a:lnTo>
                      <a:pt x="190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6403" name="Shape 498"/>
              <p:cNvSpPr>
                <a:spLocks/>
              </p:cNvSpPr>
              <p:nvPr/>
            </p:nvSpPr>
            <p:spPr bwMode="auto">
              <a:xfrm>
                <a:off x="0" y="339041"/>
                <a:ext cx="46786" cy="21358"/>
              </a:xfrm>
              <a:custGeom>
                <a:avLst/>
                <a:gdLst>
                  <a:gd name="T0" fmla="*/ 23937 w 46786"/>
                  <a:gd name="T1" fmla="*/ 0 h 21358"/>
                  <a:gd name="T2" fmla="*/ 46786 w 46786"/>
                  <a:gd name="T3" fmla="*/ 21358 h 21358"/>
                  <a:gd name="T4" fmla="*/ 0 w 46786"/>
                  <a:gd name="T5" fmla="*/ 21358 h 21358"/>
                  <a:gd name="T6" fmla="*/ 23937 w 46786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6"/>
                  <a:gd name="T13" fmla="*/ 0 h 21358"/>
                  <a:gd name="T14" fmla="*/ 46786 w 46786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6" h="21358">
                    <a:moveTo>
                      <a:pt x="23937" y="0"/>
                    </a:moveTo>
                    <a:lnTo>
                      <a:pt x="46786" y="21358"/>
                    </a:lnTo>
                    <a:lnTo>
                      <a:pt x="0" y="21358"/>
                    </a:lnTo>
                    <a:lnTo>
                      <a:pt x="23937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6404" name="Shape 499"/>
              <p:cNvSpPr>
                <a:spLocks/>
              </p:cNvSpPr>
              <p:nvPr/>
            </p:nvSpPr>
            <p:spPr bwMode="auto">
              <a:xfrm>
                <a:off x="0" y="0"/>
                <a:ext cx="46789" cy="21358"/>
              </a:xfrm>
              <a:custGeom>
                <a:avLst/>
                <a:gdLst>
                  <a:gd name="T0" fmla="*/ 0 w 46789"/>
                  <a:gd name="T1" fmla="*/ 0 h 21358"/>
                  <a:gd name="T2" fmla="*/ 46789 w 46789"/>
                  <a:gd name="T3" fmla="*/ 0 h 21358"/>
                  <a:gd name="T4" fmla="*/ 23937 w 46789"/>
                  <a:gd name="T5" fmla="*/ 21358 h 21358"/>
                  <a:gd name="T6" fmla="*/ 0 w 46789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9"/>
                  <a:gd name="T13" fmla="*/ 0 h 21358"/>
                  <a:gd name="T14" fmla="*/ 46789 w 46789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9" h="21358">
                    <a:moveTo>
                      <a:pt x="0" y="0"/>
                    </a:moveTo>
                    <a:lnTo>
                      <a:pt x="46789" y="0"/>
                    </a:lnTo>
                    <a:lnTo>
                      <a:pt x="23937" y="213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6405" name="Shape 500"/>
              <p:cNvSpPr>
                <a:spLocks/>
              </p:cNvSpPr>
              <p:nvPr/>
            </p:nvSpPr>
            <p:spPr bwMode="auto">
              <a:xfrm>
                <a:off x="47452" y="0"/>
                <a:ext cx="3562045" cy="360399"/>
              </a:xfrm>
              <a:custGeom>
                <a:avLst/>
                <a:gdLst>
                  <a:gd name="T0" fmla="*/ 35989 w 3562045"/>
                  <a:gd name="T1" fmla="*/ 0 h 360399"/>
                  <a:gd name="T2" fmla="*/ 3562045 w 3562045"/>
                  <a:gd name="T3" fmla="*/ 0 h 360399"/>
                  <a:gd name="T4" fmla="*/ 3562045 w 3562045"/>
                  <a:gd name="T5" fmla="*/ 360399 h 360399"/>
                  <a:gd name="T6" fmla="*/ 35995 w 3562045"/>
                  <a:gd name="T7" fmla="*/ 360399 h 360399"/>
                  <a:gd name="T8" fmla="*/ 66484 w 3562045"/>
                  <a:gd name="T9" fmla="*/ 333817 h 360399"/>
                  <a:gd name="T10" fmla="*/ 43397 w 3562045"/>
                  <a:gd name="T11" fmla="*/ 312048 h 360399"/>
                  <a:gd name="T12" fmla="*/ 19389 w 3562045"/>
                  <a:gd name="T13" fmla="*/ 332078 h 360399"/>
                  <a:gd name="T14" fmla="*/ 0 w 3562045"/>
                  <a:gd name="T15" fmla="*/ 314664 h 360399"/>
                  <a:gd name="T16" fmla="*/ 46169 w 3562045"/>
                  <a:gd name="T17" fmla="*/ 271120 h 360399"/>
                  <a:gd name="T18" fmla="*/ 91411 w 3562045"/>
                  <a:gd name="T19" fmla="*/ 312915 h 360399"/>
                  <a:gd name="T20" fmla="*/ 138506 w 3562045"/>
                  <a:gd name="T21" fmla="*/ 268506 h 360399"/>
                  <a:gd name="T22" fmla="*/ 114495 w 3562045"/>
                  <a:gd name="T23" fmla="*/ 244997 h 360399"/>
                  <a:gd name="T24" fmla="*/ 94183 w 3562045"/>
                  <a:gd name="T25" fmla="*/ 265023 h 360399"/>
                  <a:gd name="T26" fmla="*/ 72475 w 3562045"/>
                  <a:gd name="T27" fmla="*/ 244973 h 360399"/>
                  <a:gd name="T28" fmla="*/ 115919 w 3562045"/>
                  <a:gd name="T29" fmla="*/ 203670 h 360399"/>
                  <a:gd name="T30" fmla="*/ 162514 w 3562045"/>
                  <a:gd name="T31" fmla="*/ 245868 h 360399"/>
                  <a:gd name="T32" fmla="*/ 209592 w 3562045"/>
                  <a:gd name="T33" fmla="*/ 202344 h 360399"/>
                  <a:gd name="T34" fmla="*/ 232690 w 3562045"/>
                  <a:gd name="T35" fmla="*/ 224096 h 360399"/>
                  <a:gd name="T36" fmla="*/ 185129 w 3562045"/>
                  <a:gd name="T37" fmla="*/ 267195 h 360399"/>
                  <a:gd name="T38" fmla="*/ 211010 w 3562045"/>
                  <a:gd name="T39" fmla="*/ 291996 h 360399"/>
                  <a:gd name="T40" fmla="*/ 258548 w 3562045"/>
                  <a:gd name="T41" fmla="*/ 250224 h 360399"/>
                  <a:gd name="T42" fmla="*/ 306561 w 3562045"/>
                  <a:gd name="T43" fmla="*/ 292020 h 360399"/>
                  <a:gd name="T44" fmla="*/ 333338 w 3562045"/>
                  <a:gd name="T45" fmla="*/ 266766 h 360399"/>
                  <a:gd name="T46" fmla="*/ 287171 w 3562045"/>
                  <a:gd name="T47" fmla="*/ 224096 h 360399"/>
                  <a:gd name="T48" fmla="*/ 329647 w 3562045"/>
                  <a:gd name="T49" fmla="*/ 180561 h 360399"/>
                  <a:gd name="T50" fmla="*/ 318769 w 3562045"/>
                  <a:gd name="T51" fmla="*/ 180201 h 360399"/>
                  <a:gd name="T52" fmla="*/ 329647 w 3562045"/>
                  <a:gd name="T53" fmla="*/ 179841 h 360399"/>
                  <a:gd name="T54" fmla="*/ 287171 w 3562045"/>
                  <a:gd name="T55" fmla="*/ 136303 h 360399"/>
                  <a:gd name="T56" fmla="*/ 333338 w 3562045"/>
                  <a:gd name="T57" fmla="*/ 93635 h 360399"/>
                  <a:gd name="T58" fmla="*/ 306561 w 3562045"/>
                  <a:gd name="T59" fmla="*/ 68384 h 360399"/>
                  <a:gd name="T60" fmla="*/ 258548 w 3562045"/>
                  <a:gd name="T61" fmla="*/ 110178 h 360399"/>
                  <a:gd name="T62" fmla="*/ 211010 w 3562045"/>
                  <a:gd name="T63" fmla="*/ 68406 h 360399"/>
                  <a:gd name="T64" fmla="*/ 185129 w 3562045"/>
                  <a:gd name="T65" fmla="*/ 93207 h 360399"/>
                  <a:gd name="T66" fmla="*/ 232690 w 3562045"/>
                  <a:gd name="T67" fmla="*/ 136303 h 360399"/>
                  <a:gd name="T68" fmla="*/ 209592 w 3562045"/>
                  <a:gd name="T69" fmla="*/ 158064 h 360399"/>
                  <a:gd name="T70" fmla="*/ 162514 w 3562045"/>
                  <a:gd name="T71" fmla="*/ 114533 h 360399"/>
                  <a:gd name="T72" fmla="*/ 115919 w 3562045"/>
                  <a:gd name="T73" fmla="*/ 156733 h 360399"/>
                  <a:gd name="T74" fmla="*/ 72475 w 3562045"/>
                  <a:gd name="T75" fmla="*/ 115430 h 360399"/>
                  <a:gd name="T76" fmla="*/ 94183 w 3562045"/>
                  <a:gd name="T77" fmla="*/ 95378 h 360399"/>
                  <a:gd name="T78" fmla="*/ 114495 w 3562045"/>
                  <a:gd name="T79" fmla="*/ 115401 h 360399"/>
                  <a:gd name="T80" fmla="*/ 138506 w 3562045"/>
                  <a:gd name="T81" fmla="*/ 91894 h 360399"/>
                  <a:gd name="T82" fmla="*/ 91411 w 3562045"/>
                  <a:gd name="T83" fmla="*/ 47484 h 360399"/>
                  <a:gd name="T84" fmla="*/ 46169 w 3562045"/>
                  <a:gd name="T85" fmla="*/ 89284 h 360399"/>
                  <a:gd name="T86" fmla="*/ 0 w 3562045"/>
                  <a:gd name="T87" fmla="*/ 45744 h 360399"/>
                  <a:gd name="T88" fmla="*/ 19389 w 3562045"/>
                  <a:gd name="T89" fmla="*/ 28327 h 360399"/>
                  <a:gd name="T90" fmla="*/ 43397 w 3562045"/>
                  <a:gd name="T91" fmla="*/ 48355 h 360399"/>
                  <a:gd name="T92" fmla="*/ 66484 w 3562045"/>
                  <a:gd name="T93" fmla="*/ 26585 h 360399"/>
                  <a:gd name="T94" fmla="*/ 35989 w 3562045"/>
                  <a:gd name="T95" fmla="*/ 0 h 36039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562045"/>
                  <a:gd name="T145" fmla="*/ 0 h 360399"/>
                  <a:gd name="T146" fmla="*/ 3562045 w 3562045"/>
                  <a:gd name="T147" fmla="*/ 360399 h 36039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562045" h="360399">
                    <a:moveTo>
                      <a:pt x="35989" y="0"/>
                    </a:moveTo>
                    <a:lnTo>
                      <a:pt x="3562045" y="0"/>
                    </a:lnTo>
                    <a:lnTo>
                      <a:pt x="3562045" y="360399"/>
                    </a:lnTo>
                    <a:lnTo>
                      <a:pt x="35995" y="360399"/>
                    </a:lnTo>
                    <a:lnTo>
                      <a:pt x="66484" y="333817"/>
                    </a:lnTo>
                    <a:lnTo>
                      <a:pt x="43397" y="312048"/>
                    </a:lnTo>
                    <a:lnTo>
                      <a:pt x="19389" y="332078"/>
                    </a:lnTo>
                    <a:lnTo>
                      <a:pt x="0" y="314664"/>
                    </a:lnTo>
                    <a:lnTo>
                      <a:pt x="46169" y="271120"/>
                    </a:lnTo>
                    <a:lnTo>
                      <a:pt x="91411" y="312915"/>
                    </a:lnTo>
                    <a:lnTo>
                      <a:pt x="138506" y="268506"/>
                    </a:lnTo>
                    <a:lnTo>
                      <a:pt x="114495" y="244997"/>
                    </a:lnTo>
                    <a:lnTo>
                      <a:pt x="94183" y="265023"/>
                    </a:lnTo>
                    <a:lnTo>
                      <a:pt x="72475" y="244973"/>
                    </a:lnTo>
                    <a:lnTo>
                      <a:pt x="115919" y="203670"/>
                    </a:lnTo>
                    <a:lnTo>
                      <a:pt x="162514" y="245868"/>
                    </a:lnTo>
                    <a:lnTo>
                      <a:pt x="209592" y="202344"/>
                    </a:lnTo>
                    <a:lnTo>
                      <a:pt x="232690" y="224096"/>
                    </a:lnTo>
                    <a:lnTo>
                      <a:pt x="185129" y="267195"/>
                    </a:lnTo>
                    <a:lnTo>
                      <a:pt x="211010" y="291996"/>
                    </a:lnTo>
                    <a:lnTo>
                      <a:pt x="258548" y="250224"/>
                    </a:lnTo>
                    <a:lnTo>
                      <a:pt x="306561" y="292020"/>
                    </a:lnTo>
                    <a:lnTo>
                      <a:pt x="333338" y="266766"/>
                    </a:lnTo>
                    <a:lnTo>
                      <a:pt x="287171" y="224096"/>
                    </a:lnTo>
                    <a:lnTo>
                      <a:pt x="329647" y="180561"/>
                    </a:lnTo>
                    <a:lnTo>
                      <a:pt x="318769" y="180201"/>
                    </a:lnTo>
                    <a:lnTo>
                      <a:pt x="329647" y="179841"/>
                    </a:lnTo>
                    <a:lnTo>
                      <a:pt x="287171" y="136303"/>
                    </a:lnTo>
                    <a:lnTo>
                      <a:pt x="333338" y="93635"/>
                    </a:lnTo>
                    <a:lnTo>
                      <a:pt x="306561" y="68384"/>
                    </a:lnTo>
                    <a:lnTo>
                      <a:pt x="258548" y="110178"/>
                    </a:lnTo>
                    <a:lnTo>
                      <a:pt x="211010" y="68406"/>
                    </a:lnTo>
                    <a:lnTo>
                      <a:pt x="185129" y="93207"/>
                    </a:lnTo>
                    <a:lnTo>
                      <a:pt x="232690" y="136303"/>
                    </a:lnTo>
                    <a:lnTo>
                      <a:pt x="209592" y="158064"/>
                    </a:lnTo>
                    <a:lnTo>
                      <a:pt x="162514" y="114533"/>
                    </a:lnTo>
                    <a:lnTo>
                      <a:pt x="115919" y="156733"/>
                    </a:lnTo>
                    <a:lnTo>
                      <a:pt x="72475" y="115430"/>
                    </a:lnTo>
                    <a:lnTo>
                      <a:pt x="94183" y="95378"/>
                    </a:lnTo>
                    <a:lnTo>
                      <a:pt x="114495" y="115401"/>
                    </a:lnTo>
                    <a:lnTo>
                      <a:pt x="138506" y="91894"/>
                    </a:lnTo>
                    <a:lnTo>
                      <a:pt x="91411" y="47484"/>
                    </a:lnTo>
                    <a:lnTo>
                      <a:pt x="46169" y="89284"/>
                    </a:lnTo>
                    <a:lnTo>
                      <a:pt x="0" y="45744"/>
                    </a:lnTo>
                    <a:lnTo>
                      <a:pt x="19389" y="28327"/>
                    </a:lnTo>
                    <a:lnTo>
                      <a:pt x="43397" y="48355"/>
                    </a:lnTo>
                    <a:lnTo>
                      <a:pt x="66484" y="26585"/>
                    </a:lnTo>
                    <a:lnTo>
                      <a:pt x="35989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6406" name="Rectangle 501"/>
              <p:cNvSpPr>
                <a:spLocks noChangeArrowheads="1"/>
              </p:cNvSpPr>
              <p:nvPr/>
            </p:nvSpPr>
            <p:spPr bwMode="auto">
              <a:xfrm>
                <a:off x="1989238" y="79549"/>
                <a:ext cx="1868832" cy="304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b="1">
                    <a:solidFill>
                      <a:srgbClr val="676766"/>
                    </a:solidFill>
                    <a:latin typeface="Courier New" pitchFamily="49" charset="0"/>
                    <a:cs typeface="Arial" charset="0"/>
                  </a:rPr>
                  <a:t>СТАТИСТИКА</a:t>
                </a:r>
                <a:endParaRPr lang="ru-RU">
                  <a:cs typeface="Arial" charset="0"/>
                </a:endParaRPr>
              </a:p>
            </p:txBody>
          </p:sp>
        </p:grpSp>
        <p:grpSp>
          <p:nvGrpSpPr>
            <p:cNvPr id="16397" name="Group 62080"/>
            <p:cNvGrpSpPr>
              <a:grpSpLocks/>
            </p:cNvGrpSpPr>
            <p:nvPr/>
          </p:nvGrpSpPr>
          <p:grpSpPr bwMode="auto">
            <a:xfrm>
              <a:off x="428596" y="285728"/>
              <a:ext cx="4357650" cy="500066"/>
              <a:chOff x="0" y="0"/>
              <a:chExt cx="8247842" cy="563367"/>
            </a:xfrm>
          </p:grpSpPr>
          <p:sp>
            <p:nvSpPr>
              <p:cNvPr id="16398" name="Shape 231"/>
              <p:cNvSpPr>
                <a:spLocks/>
              </p:cNvSpPr>
              <p:nvPr/>
            </p:nvSpPr>
            <p:spPr bwMode="auto">
              <a:xfrm>
                <a:off x="7969457" y="257284"/>
                <a:ext cx="48327" cy="49385"/>
              </a:xfrm>
              <a:custGeom>
                <a:avLst/>
                <a:gdLst>
                  <a:gd name="T0" fmla="*/ 25250 w 48327"/>
                  <a:gd name="T1" fmla="*/ 0 h 49385"/>
                  <a:gd name="T2" fmla="*/ 48327 w 48327"/>
                  <a:gd name="T3" fmla="*/ 24688 h 49385"/>
                  <a:gd name="T4" fmla="*/ 25250 w 48327"/>
                  <a:gd name="T5" fmla="*/ 49385 h 49385"/>
                  <a:gd name="T6" fmla="*/ 0 w 48327"/>
                  <a:gd name="T7" fmla="*/ 24688 h 49385"/>
                  <a:gd name="T8" fmla="*/ 25250 w 48327"/>
                  <a:gd name="T9" fmla="*/ 0 h 493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27"/>
                  <a:gd name="T16" fmla="*/ 0 h 49385"/>
                  <a:gd name="T17" fmla="*/ 48327 w 48327"/>
                  <a:gd name="T18" fmla="*/ 49385 h 493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27" h="49385">
                    <a:moveTo>
                      <a:pt x="25250" y="0"/>
                    </a:moveTo>
                    <a:lnTo>
                      <a:pt x="48327" y="24688"/>
                    </a:lnTo>
                    <a:lnTo>
                      <a:pt x="25250" y="49385"/>
                    </a:lnTo>
                    <a:lnTo>
                      <a:pt x="0" y="24688"/>
                    </a:lnTo>
                    <a:lnTo>
                      <a:pt x="2525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6399" name="Shape 232"/>
              <p:cNvSpPr>
                <a:spLocks/>
              </p:cNvSpPr>
              <p:nvPr/>
            </p:nvSpPr>
            <p:spPr bwMode="auto">
              <a:xfrm>
                <a:off x="0" y="0"/>
                <a:ext cx="8247842" cy="563367"/>
              </a:xfrm>
              <a:custGeom>
                <a:avLst/>
                <a:gdLst>
                  <a:gd name="T0" fmla="*/ 0 w 8247842"/>
                  <a:gd name="T1" fmla="*/ 0 h 563367"/>
                  <a:gd name="T2" fmla="*/ 7980110 w 8247842"/>
                  <a:gd name="T3" fmla="*/ 0 h 563367"/>
                  <a:gd name="T4" fmla="*/ 8247794 w 8247842"/>
                  <a:gd name="T5" fmla="*/ 261943 h 563367"/>
                  <a:gd name="T6" fmla="*/ 8065898 w 8247842"/>
                  <a:gd name="T7" fmla="*/ 261943 h 563367"/>
                  <a:gd name="T8" fmla="*/ 8028515 w 8247842"/>
                  <a:gd name="T9" fmla="*/ 224020 h 563367"/>
                  <a:gd name="T10" fmla="*/ 8056791 w 8247842"/>
                  <a:gd name="T11" fmla="*/ 196859 h 563367"/>
                  <a:gd name="T12" fmla="*/ 8085060 w 8247842"/>
                  <a:gd name="T13" fmla="*/ 225125 h 563367"/>
                  <a:gd name="T14" fmla="*/ 8119433 w 8247842"/>
                  <a:gd name="T15" fmla="*/ 191312 h 563367"/>
                  <a:gd name="T16" fmla="*/ 8056791 w 8247842"/>
                  <a:gd name="T17" fmla="*/ 129773 h 563367"/>
                  <a:gd name="T18" fmla="*/ 7994614 w 8247842"/>
                  <a:gd name="T19" fmla="*/ 189785 h 563367"/>
                  <a:gd name="T20" fmla="*/ 7965317 w 8247842"/>
                  <a:gd name="T21" fmla="*/ 160823 h 563367"/>
                  <a:gd name="T22" fmla="*/ 7932057 w 8247842"/>
                  <a:gd name="T23" fmla="*/ 193529 h 563367"/>
                  <a:gd name="T24" fmla="*/ 7960328 w 8247842"/>
                  <a:gd name="T25" fmla="*/ 222916 h 563367"/>
                  <a:gd name="T26" fmla="*/ 7933166 w 8247842"/>
                  <a:gd name="T27" fmla="*/ 248969 h 563367"/>
                  <a:gd name="T28" fmla="*/ 7905446 w 8247842"/>
                  <a:gd name="T29" fmla="*/ 219586 h 563367"/>
                  <a:gd name="T30" fmla="*/ 7873294 w 8247842"/>
                  <a:gd name="T31" fmla="*/ 251189 h 563367"/>
                  <a:gd name="T32" fmla="*/ 7903264 w 8247842"/>
                  <a:gd name="T33" fmla="*/ 282251 h 563367"/>
                  <a:gd name="T34" fmla="*/ 7873294 w 8247842"/>
                  <a:gd name="T35" fmla="*/ 312768 h 563367"/>
                  <a:gd name="T36" fmla="*/ 7905446 w 8247842"/>
                  <a:gd name="T37" fmla="*/ 344366 h 563367"/>
                  <a:gd name="T38" fmla="*/ 7933166 w 8247842"/>
                  <a:gd name="T39" fmla="*/ 314985 h 563367"/>
                  <a:gd name="T40" fmla="*/ 7960328 w 8247842"/>
                  <a:gd name="T41" fmla="*/ 341036 h 563367"/>
                  <a:gd name="T42" fmla="*/ 7932057 w 8247842"/>
                  <a:gd name="T43" fmla="*/ 370422 h 563367"/>
                  <a:gd name="T44" fmla="*/ 7965317 w 8247842"/>
                  <a:gd name="T45" fmla="*/ 403125 h 563367"/>
                  <a:gd name="T46" fmla="*/ 7995810 w 8247842"/>
                  <a:gd name="T47" fmla="*/ 374166 h 563367"/>
                  <a:gd name="T48" fmla="*/ 8056791 w 8247842"/>
                  <a:gd name="T49" fmla="*/ 434177 h 563367"/>
                  <a:gd name="T50" fmla="*/ 8119433 w 8247842"/>
                  <a:gd name="T51" fmla="*/ 372635 h 563367"/>
                  <a:gd name="T52" fmla="*/ 8085060 w 8247842"/>
                  <a:gd name="T53" fmla="*/ 338817 h 563367"/>
                  <a:gd name="T54" fmla="*/ 8056791 w 8247842"/>
                  <a:gd name="T55" fmla="*/ 367096 h 563367"/>
                  <a:gd name="T56" fmla="*/ 8028515 w 8247842"/>
                  <a:gd name="T57" fmla="*/ 339930 h 563367"/>
                  <a:gd name="T58" fmla="*/ 8065326 w 8247842"/>
                  <a:gd name="T59" fmla="*/ 300208 h 563367"/>
                  <a:gd name="T60" fmla="*/ 8247842 w 8247842"/>
                  <a:gd name="T61" fmla="*/ 300208 h 563367"/>
                  <a:gd name="T62" fmla="*/ 7978502 w 8247842"/>
                  <a:gd name="T63" fmla="*/ 563367 h 563367"/>
                  <a:gd name="T64" fmla="*/ 0 w 8247842"/>
                  <a:gd name="T65" fmla="*/ 563367 h 563367"/>
                  <a:gd name="T66" fmla="*/ 0 w 8247842"/>
                  <a:gd name="T67" fmla="*/ 0 h 56336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47842"/>
                  <a:gd name="T103" fmla="*/ 0 h 563367"/>
                  <a:gd name="T104" fmla="*/ 8247842 w 8247842"/>
                  <a:gd name="T105" fmla="*/ 563367 h 56336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47842" h="563367">
                    <a:moveTo>
                      <a:pt x="0" y="0"/>
                    </a:moveTo>
                    <a:lnTo>
                      <a:pt x="7980110" y="0"/>
                    </a:lnTo>
                    <a:cubicBezTo>
                      <a:pt x="8069308" y="87623"/>
                      <a:pt x="8159163" y="174923"/>
                      <a:pt x="8247794" y="261943"/>
                    </a:cubicBezTo>
                    <a:lnTo>
                      <a:pt x="8065898" y="261943"/>
                    </a:lnTo>
                    <a:lnTo>
                      <a:pt x="8028515" y="224020"/>
                    </a:lnTo>
                    <a:lnTo>
                      <a:pt x="8056791" y="196859"/>
                    </a:lnTo>
                    <a:lnTo>
                      <a:pt x="8085060" y="225125"/>
                    </a:lnTo>
                    <a:lnTo>
                      <a:pt x="8119433" y="191312"/>
                    </a:lnTo>
                    <a:lnTo>
                      <a:pt x="8056791" y="129773"/>
                    </a:lnTo>
                    <a:lnTo>
                      <a:pt x="7994614" y="189785"/>
                    </a:lnTo>
                    <a:lnTo>
                      <a:pt x="7965317" y="160823"/>
                    </a:lnTo>
                    <a:lnTo>
                      <a:pt x="7932057" y="193529"/>
                    </a:lnTo>
                    <a:lnTo>
                      <a:pt x="7960328" y="222916"/>
                    </a:lnTo>
                    <a:lnTo>
                      <a:pt x="7933166" y="248969"/>
                    </a:lnTo>
                    <a:lnTo>
                      <a:pt x="7905446" y="219586"/>
                    </a:lnTo>
                    <a:lnTo>
                      <a:pt x="7873294" y="251189"/>
                    </a:lnTo>
                    <a:lnTo>
                      <a:pt x="7903264" y="282251"/>
                    </a:lnTo>
                    <a:lnTo>
                      <a:pt x="7873294" y="312768"/>
                    </a:lnTo>
                    <a:lnTo>
                      <a:pt x="7905446" y="344366"/>
                    </a:lnTo>
                    <a:lnTo>
                      <a:pt x="7933166" y="314985"/>
                    </a:lnTo>
                    <a:lnTo>
                      <a:pt x="7960328" y="341036"/>
                    </a:lnTo>
                    <a:lnTo>
                      <a:pt x="7932057" y="370422"/>
                    </a:lnTo>
                    <a:lnTo>
                      <a:pt x="7965317" y="403125"/>
                    </a:lnTo>
                    <a:lnTo>
                      <a:pt x="7995810" y="374166"/>
                    </a:lnTo>
                    <a:lnTo>
                      <a:pt x="8056791" y="434177"/>
                    </a:lnTo>
                    <a:lnTo>
                      <a:pt x="8119433" y="372635"/>
                    </a:lnTo>
                    <a:lnTo>
                      <a:pt x="8085060" y="338817"/>
                    </a:lnTo>
                    <a:lnTo>
                      <a:pt x="8056791" y="367096"/>
                    </a:lnTo>
                    <a:lnTo>
                      <a:pt x="8028515" y="339930"/>
                    </a:lnTo>
                    <a:lnTo>
                      <a:pt x="8065326" y="300208"/>
                    </a:lnTo>
                    <a:lnTo>
                      <a:pt x="8247842" y="300208"/>
                    </a:lnTo>
                    <a:cubicBezTo>
                      <a:pt x="8159314" y="387651"/>
                      <a:pt x="8068226" y="475221"/>
                      <a:pt x="7978502" y="563367"/>
                    </a:cubicBezTo>
                    <a:lnTo>
                      <a:pt x="0" y="563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6400" name="Rectangle 233"/>
              <p:cNvSpPr>
                <a:spLocks noChangeArrowheads="1"/>
              </p:cNvSpPr>
              <p:nvPr/>
            </p:nvSpPr>
            <p:spPr bwMode="auto">
              <a:xfrm>
                <a:off x="556635" y="157087"/>
                <a:ext cx="6830721" cy="331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sz="1600" b="1">
                    <a:solidFill>
                      <a:srgbClr val="FEFEFE"/>
                    </a:solidFill>
                    <a:latin typeface="Courier New" pitchFamily="49" charset="0"/>
                    <a:cs typeface="Arial" charset="0"/>
                  </a:rPr>
                  <a:t>общее образование</a:t>
                </a:r>
                <a:endParaRPr lang="ru-RU">
                  <a:cs typeface="Arial" charset="0"/>
                </a:endParaRPr>
              </a:p>
            </p:txBody>
          </p:sp>
        </p:grpSp>
      </p:grpSp>
      <p:graphicFrame>
        <p:nvGraphicFramePr>
          <p:cNvPr id="16386" name="Диаграмма 13"/>
          <p:cNvGraphicFramePr>
            <a:graphicFrameLocks/>
          </p:cNvGraphicFramePr>
          <p:nvPr/>
        </p:nvGraphicFramePr>
        <p:xfrm>
          <a:off x="357188" y="1143000"/>
          <a:ext cx="8072437" cy="2286000"/>
        </p:xfrm>
        <a:graphic>
          <a:graphicData uri="http://schemas.openxmlformats.org/presentationml/2006/ole">
            <p:oleObj spid="_x0000_s16386" r:id="rId3" imgW="8071804" imgH="2292295" progId="Excel.Chart.8">
              <p:embed/>
            </p:oleObj>
          </a:graphicData>
        </a:graphic>
      </p:graphicFrame>
      <p:grpSp>
        <p:nvGrpSpPr>
          <p:cNvPr id="16387" name="Группа 25"/>
          <p:cNvGrpSpPr>
            <a:grpSpLocks/>
          </p:cNvGrpSpPr>
          <p:nvPr/>
        </p:nvGrpSpPr>
        <p:grpSpPr bwMode="auto">
          <a:xfrm>
            <a:off x="500063" y="3571875"/>
            <a:ext cx="7786687" cy="3094038"/>
            <a:chOff x="500034" y="3571876"/>
            <a:chExt cx="7786742" cy="3093859"/>
          </a:xfrm>
        </p:grpSpPr>
        <p:graphicFrame>
          <p:nvGraphicFramePr>
            <p:cNvPr id="16388" name="Диаграмма 15"/>
            <p:cNvGraphicFramePr>
              <a:graphicFrameLocks/>
            </p:cNvGraphicFramePr>
            <p:nvPr/>
          </p:nvGraphicFramePr>
          <p:xfrm>
            <a:off x="500034" y="4000504"/>
            <a:ext cx="2214578" cy="2214578"/>
          </p:xfrm>
          <a:graphic>
            <a:graphicData uri="http://schemas.openxmlformats.org/presentationml/2006/ole">
              <p:oleObj spid="_x0000_s16388" r:id="rId4" imgW="2213040" imgH="2219136" progId="Excel.Chart.8">
                <p:embed/>
              </p:oleObj>
            </a:graphicData>
          </a:graphic>
        </p:graphicFrame>
        <p:grpSp>
          <p:nvGrpSpPr>
            <p:cNvPr id="16389" name="Группа 22"/>
            <p:cNvGrpSpPr>
              <a:grpSpLocks/>
            </p:cNvGrpSpPr>
            <p:nvPr/>
          </p:nvGrpSpPr>
          <p:grpSpPr bwMode="auto">
            <a:xfrm>
              <a:off x="1142976" y="4000504"/>
              <a:ext cx="7143800" cy="2665231"/>
              <a:chOff x="1142976" y="4000504"/>
              <a:chExt cx="7143800" cy="2665231"/>
            </a:xfrm>
          </p:grpSpPr>
          <p:sp>
            <p:nvSpPr>
              <p:cNvPr id="16391" name="TextBox 16"/>
              <p:cNvSpPr txBox="1">
                <a:spLocks noChangeArrowheads="1"/>
              </p:cNvSpPr>
              <p:nvPr/>
            </p:nvSpPr>
            <p:spPr bwMode="auto">
              <a:xfrm>
                <a:off x="1142976" y="6357958"/>
                <a:ext cx="107157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 b="1">
                    <a:latin typeface="Times New Roman" pitchFamily="18" charset="0"/>
                    <a:cs typeface="Times New Roman" pitchFamily="18" charset="0"/>
                  </a:rPr>
                  <a:t>2015 год</a:t>
                </a:r>
              </a:p>
            </p:txBody>
          </p:sp>
          <p:graphicFrame>
            <p:nvGraphicFramePr>
              <p:cNvPr id="16392" name="Диаграмма 17"/>
              <p:cNvGraphicFramePr>
                <a:graphicFrameLocks/>
              </p:cNvGraphicFramePr>
              <p:nvPr/>
            </p:nvGraphicFramePr>
            <p:xfrm>
              <a:off x="3000364" y="4000504"/>
              <a:ext cx="2500330" cy="2214578"/>
            </p:xfrm>
            <a:graphic>
              <a:graphicData uri="http://schemas.openxmlformats.org/presentationml/2006/ole">
                <p:oleObj spid="_x0000_s16392" r:id="rId5" imgW="2499577" imgH="2219136" progId="Excel.Chart.8">
                  <p:embed/>
                </p:oleObj>
              </a:graphicData>
            </a:graphic>
          </p:graphicFrame>
          <p:sp>
            <p:nvSpPr>
              <p:cNvPr id="16393" name="TextBox 19"/>
              <p:cNvSpPr txBox="1">
                <a:spLocks noChangeArrowheads="1"/>
              </p:cNvSpPr>
              <p:nvPr/>
            </p:nvSpPr>
            <p:spPr bwMode="auto">
              <a:xfrm>
                <a:off x="3929058" y="6286520"/>
                <a:ext cx="107157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 b="1">
                    <a:latin typeface="Times New Roman" pitchFamily="18" charset="0"/>
                    <a:cs typeface="Times New Roman" pitchFamily="18" charset="0"/>
                  </a:rPr>
                  <a:t>2016 год</a:t>
                </a:r>
              </a:p>
            </p:txBody>
          </p:sp>
          <p:graphicFrame>
            <p:nvGraphicFramePr>
              <p:cNvPr id="16394" name="Диаграмма 20"/>
              <p:cNvGraphicFramePr>
                <a:graphicFrameLocks/>
              </p:cNvGraphicFramePr>
              <p:nvPr/>
            </p:nvGraphicFramePr>
            <p:xfrm>
              <a:off x="5786446" y="4000504"/>
              <a:ext cx="2500330" cy="2214578"/>
            </p:xfrm>
            <a:graphic>
              <a:graphicData uri="http://schemas.openxmlformats.org/presentationml/2006/ole">
                <p:oleObj spid="_x0000_s16394" r:id="rId6" imgW="2499577" imgH="2219136" progId="Excel.Chart.8">
                  <p:embed/>
                </p:oleObj>
              </a:graphicData>
            </a:graphic>
          </p:graphicFrame>
          <p:sp>
            <p:nvSpPr>
              <p:cNvPr id="16395" name="TextBox 21"/>
              <p:cNvSpPr txBox="1">
                <a:spLocks noChangeArrowheads="1"/>
              </p:cNvSpPr>
              <p:nvPr/>
            </p:nvSpPr>
            <p:spPr bwMode="auto">
              <a:xfrm>
                <a:off x="6572264" y="6286520"/>
                <a:ext cx="107157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 b="1">
                    <a:latin typeface="Times New Roman" pitchFamily="18" charset="0"/>
                    <a:cs typeface="Times New Roman" pitchFamily="18" charset="0"/>
                  </a:rPr>
                  <a:t>2017 год</a:t>
                </a:r>
              </a:p>
            </p:txBody>
          </p:sp>
        </p:grpSp>
        <p:sp>
          <p:nvSpPr>
            <p:cNvPr id="16390" name="TextBox 24"/>
            <p:cNvSpPr txBox="1">
              <a:spLocks noChangeArrowheads="1"/>
            </p:cNvSpPr>
            <p:nvPr/>
          </p:nvSpPr>
          <p:spPr bwMode="auto">
            <a:xfrm>
              <a:off x="928662" y="3571876"/>
              <a:ext cx="721523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Создание в общеобразовательных организациях, расположенных в сельской местности, условий для занятия физической культурой и спортом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Группа 9"/>
          <p:cNvGrpSpPr>
            <a:grpSpLocks/>
          </p:cNvGrpSpPr>
          <p:nvPr/>
        </p:nvGrpSpPr>
        <p:grpSpPr bwMode="auto">
          <a:xfrm>
            <a:off x="428625" y="285750"/>
            <a:ext cx="8251825" cy="500063"/>
            <a:chOff x="428596" y="285728"/>
            <a:chExt cx="8251857" cy="500066"/>
          </a:xfrm>
        </p:grpSpPr>
        <p:grpSp>
          <p:nvGrpSpPr>
            <p:cNvPr id="17429" name="Group 62770"/>
            <p:cNvGrpSpPr>
              <a:grpSpLocks/>
            </p:cNvGrpSpPr>
            <p:nvPr/>
          </p:nvGrpSpPr>
          <p:grpSpPr bwMode="auto">
            <a:xfrm>
              <a:off x="5072066" y="357166"/>
              <a:ext cx="3856890" cy="383837"/>
              <a:chOff x="0" y="0"/>
              <a:chExt cx="3858070" cy="383875"/>
            </a:xfrm>
          </p:grpSpPr>
          <p:sp>
            <p:nvSpPr>
              <p:cNvPr id="17434" name="Shape 496"/>
              <p:cNvSpPr>
                <a:spLocks/>
              </p:cNvSpPr>
              <p:nvPr/>
            </p:nvSpPr>
            <p:spPr bwMode="auto">
              <a:xfrm>
                <a:off x="271749" y="161557"/>
                <a:ext cx="35669" cy="37292"/>
              </a:xfrm>
              <a:custGeom>
                <a:avLst/>
                <a:gdLst>
                  <a:gd name="T0" fmla="*/ 18645 w 35669"/>
                  <a:gd name="T1" fmla="*/ 0 h 37292"/>
                  <a:gd name="T2" fmla="*/ 35669 w 35669"/>
                  <a:gd name="T3" fmla="*/ 18645 h 37292"/>
                  <a:gd name="T4" fmla="*/ 18645 w 35669"/>
                  <a:gd name="T5" fmla="*/ 37292 h 37292"/>
                  <a:gd name="T6" fmla="*/ 0 w 35669"/>
                  <a:gd name="T7" fmla="*/ 18645 h 37292"/>
                  <a:gd name="T8" fmla="*/ 18645 w 35669"/>
                  <a:gd name="T9" fmla="*/ 0 h 37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69"/>
                  <a:gd name="T16" fmla="*/ 0 h 37292"/>
                  <a:gd name="T17" fmla="*/ 35669 w 35669"/>
                  <a:gd name="T18" fmla="*/ 37292 h 37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69" h="37292">
                    <a:moveTo>
                      <a:pt x="18645" y="0"/>
                    </a:moveTo>
                    <a:lnTo>
                      <a:pt x="35669" y="18645"/>
                    </a:lnTo>
                    <a:lnTo>
                      <a:pt x="18645" y="37292"/>
                    </a:lnTo>
                    <a:lnTo>
                      <a:pt x="0" y="18645"/>
                    </a:lnTo>
                    <a:lnTo>
                      <a:pt x="18645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35" name="Shape 497"/>
              <p:cNvSpPr>
                <a:spLocks/>
              </p:cNvSpPr>
              <p:nvPr/>
            </p:nvSpPr>
            <p:spPr bwMode="auto">
              <a:xfrm>
                <a:off x="179911" y="160686"/>
                <a:ext cx="37756" cy="39035"/>
              </a:xfrm>
              <a:custGeom>
                <a:avLst/>
                <a:gdLst>
                  <a:gd name="T0" fmla="*/ 19058 w 37756"/>
                  <a:gd name="T1" fmla="*/ 0 h 39035"/>
                  <a:gd name="T2" fmla="*/ 37756 w 37756"/>
                  <a:gd name="T3" fmla="*/ 19516 h 39035"/>
                  <a:gd name="T4" fmla="*/ 19058 w 37756"/>
                  <a:gd name="T5" fmla="*/ 39035 h 39035"/>
                  <a:gd name="T6" fmla="*/ 770 w 37756"/>
                  <a:gd name="T7" fmla="*/ 19876 h 39035"/>
                  <a:gd name="T8" fmla="*/ 0 w 37756"/>
                  <a:gd name="T9" fmla="*/ 19876 h 39035"/>
                  <a:gd name="T10" fmla="*/ 0 w 37756"/>
                  <a:gd name="T11" fmla="*/ 19163 h 39035"/>
                  <a:gd name="T12" fmla="*/ 770 w 37756"/>
                  <a:gd name="T13" fmla="*/ 19155 h 39035"/>
                  <a:gd name="T14" fmla="*/ 19058 w 37756"/>
                  <a:gd name="T15" fmla="*/ 0 h 390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756"/>
                  <a:gd name="T25" fmla="*/ 0 h 39035"/>
                  <a:gd name="T26" fmla="*/ 37756 w 37756"/>
                  <a:gd name="T27" fmla="*/ 39035 h 390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756" h="39035">
                    <a:moveTo>
                      <a:pt x="19058" y="0"/>
                    </a:moveTo>
                    <a:lnTo>
                      <a:pt x="37756" y="19516"/>
                    </a:lnTo>
                    <a:lnTo>
                      <a:pt x="19058" y="39035"/>
                    </a:lnTo>
                    <a:lnTo>
                      <a:pt x="770" y="19876"/>
                    </a:lnTo>
                    <a:lnTo>
                      <a:pt x="0" y="19876"/>
                    </a:lnTo>
                    <a:lnTo>
                      <a:pt x="0" y="19163"/>
                    </a:lnTo>
                    <a:lnTo>
                      <a:pt x="770" y="19155"/>
                    </a:lnTo>
                    <a:lnTo>
                      <a:pt x="190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36" name="Shape 498"/>
              <p:cNvSpPr>
                <a:spLocks/>
              </p:cNvSpPr>
              <p:nvPr/>
            </p:nvSpPr>
            <p:spPr bwMode="auto">
              <a:xfrm>
                <a:off x="0" y="339041"/>
                <a:ext cx="46786" cy="21358"/>
              </a:xfrm>
              <a:custGeom>
                <a:avLst/>
                <a:gdLst>
                  <a:gd name="T0" fmla="*/ 23937 w 46786"/>
                  <a:gd name="T1" fmla="*/ 0 h 21358"/>
                  <a:gd name="T2" fmla="*/ 46786 w 46786"/>
                  <a:gd name="T3" fmla="*/ 21358 h 21358"/>
                  <a:gd name="T4" fmla="*/ 0 w 46786"/>
                  <a:gd name="T5" fmla="*/ 21358 h 21358"/>
                  <a:gd name="T6" fmla="*/ 23937 w 46786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6"/>
                  <a:gd name="T13" fmla="*/ 0 h 21358"/>
                  <a:gd name="T14" fmla="*/ 46786 w 46786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6" h="21358">
                    <a:moveTo>
                      <a:pt x="23937" y="0"/>
                    </a:moveTo>
                    <a:lnTo>
                      <a:pt x="46786" y="21358"/>
                    </a:lnTo>
                    <a:lnTo>
                      <a:pt x="0" y="21358"/>
                    </a:lnTo>
                    <a:lnTo>
                      <a:pt x="23937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37" name="Shape 499"/>
              <p:cNvSpPr>
                <a:spLocks/>
              </p:cNvSpPr>
              <p:nvPr/>
            </p:nvSpPr>
            <p:spPr bwMode="auto">
              <a:xfrm>
                <a:off x="0" y="0"/>
                <a:ext cx="46789" cy="21358"/>
              </a:xfrm>
              <a:custGeom>
                <a:avLst/>
                <a:gdLst>
                  <a:gd name="T0" fmla="*/ 0 w 46789"/>
                  <a:gd name="T1" fmla="*/ 0 h 21358"/>
                  <a:gd name="T2" fmla="*/ 46789 w 46789"/>
                  <a:gd name="T3" fmla="*/ 0 h 21358"/>
                  <a:gd name="T4" fmla="*/ 23937 w 46789"/>
                  <a:gd name="T5" fmla="*/ 21358 h 21358"/>
                  <a:gd name="T6" fmla="*/ 0 w 46789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9"/>
                  <a:gd name="T13" fmla="*/ 0 h 21358"/>
                  <a:gd name="T14" fmla="*/ 46789 w 46789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9" h="21358">
                    <a:moveTo>
                      <a:pt x="0" y="0"/>
                    </a:moveTo>
                    <a:lnTo>
                      <a:pt x="46789" y="0"/>
                    </a:lnTo>
                    <a:lnTo>
                      <a:pt x="23937" y="213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38" name="Shape 500"/>
              <p:cNvSpPr>
                <a:spLocks/>
              </p:cNvSpPr>
              <p:nvPr/>
            </p:nvSpPr>
            <p:spPr bwMode="auto">
              <a:xfrm>
                <a:off x="47452" y="0"/>
                <a:ext cx="3562045" cy="360399"/>
              </a:xfrm>
              <a:custGeom>
                <a:avLst/>
                <a:gdLst>
                  <a:gd name="T0" fmla="*/ 35989 w 3562045"/>
                  <a:gd name="T1" fmla="*/ 0 h 360399"/>
                  <a:gd name="T2" fmla="*/ 3562045 w 3562045"/>
                  <a:gd name="T3" fmla="*/ 0 h 360399"/>
                  <a:gd name="T4" fmla="*/ 3562045 w 3562045"/>
                  <a:gd name="T5" fmla="*/ 360399 h 360399"/>
                  <a:gd name="T6" fmla="*/ 35995 w 3562045"/>
                  <a:gd name="T7" fmla="*/ 360399 h 360399"/>
                  <a:gd name="T8" fmla="*/ 66484 w 3562045"/>
                  <a:gd name="T9" fmla="*/ 333817 h 360399"/>
                  <a:gd name="T10" fmla="*/ 43397 w 3562045"/>
                  <a:gd name="T11" fmla="*/ 312048 h 360399"/>
                  <a:gd name="T12" fmla="*/ 19389 w 3562045"/>
                  <a:gd name="T13" fmla="*/ 332078 h 360399"/>
                  <a:gd name="T14" fmla="*/ 0 w 3562045"/>
                  <a:gd name="T15" fmla="*/ 314664 h 360399"/>
                  <a:gd name="T16" fmla="*/ 46169 w 3562045"/>
                  <a:gd name="T17" fmla="*/ 271120 h 360399"/>
                  <a:gd name="T18" fmla="*/ 91411 w 3562045"/>
                  <a:gd name="T19" fmla="*/ 312915 h 360399"/>
                  <a:gd name="T20" fmla="*/ 138506 w 3562045"/>
                  <a:gd name="T21" fmla="*/ 268506 h 360399"/>
                  <a:gd name="T22" fmla="*/ 114495 w 3562045"/>
                  <a:gd name="T23" fmla="*/ 244997 h 360399"/>
                  <a:gd name="T24" fmla="*/ 94183 w 3562045"/>
                  <a:gd name="T25" fmla="*/ 265023 h 360399"/>
                  <a:gd name="T26" fmla="*/ 72475 w 3562045"/>
                  <a:gd name="T27" fmla="*/ 244973 h 360399"/>
                  <a:gd name="T28" fmla="*/ 115919 w 3562045"/>
                  <a:gd name="T29" fmla="*/ 203670 h 360399"/>
                  <a:gd name="T30" fmla="*/ 162514 w 3562045"/>
                  <a:gd name="T31" fmla="*/ 245868 h 360399"/>
                  <a:gd name="T32" fmla="*/ 209592 w 3562045"/>
                  <a:gd name="T33" fmla="*/ 202344 h 360399"/>
                  <a:gd name="T34" fmla="*/ 232690 w 3562045"/>
                  <a:gd name="T35" fmla="*/ 224096 h 360399"/>
                  <a:gd name="T36" fmla="*/ 185129 w 3562045"/>
                  <a:gd name="T37" fmla="*/ 267195 h 360399"/>
                  <a:gd name="T38" fmla="*/ 211010 w 3562045"/>
                  <a:gd name="T39" fmla="*/ 291996 h 360399"/>
                  <a:gd name="T40" fmla="*/ 258548 w 3562045"/>
                  <a:gd name="T41" fmla="*/ 250224 h 360399"/>
                  <a:gd name="T42" fmla="*/ 306561 w 3562045"/>
                  <a:gd name="T43" fmla="*/ 292020 h 360399"/>
                  <a:gd name="T44" fmla="*/ 333338 w 3562045"/>
                  <a:gd name="T45" fmla="*/ 266766 h 360399"/>
                  <a:gd name="T46" fmla="*/ 287171 w 3562045"/>
                  <a:gd name="T47" fmla="*/ 224096 h 360399"/>
                  <a:gd name="T48" fmla="*/ 329647 w 3562045"/>
                  <a:gd name="T49" fmla="*/ 180561 h 360399"/>
                  <a:gd name="T50" fmla="*/ 318769 w 3562045"/>
                  <a:gd name="T51" fmla="*/ 180201 h 360399"/>
                  <a:gd name="T52" fmla="*/ 329647 w 3562045"/>
                  <a:gd name="T53" fmla="*/ 179841 h 360399"/>
                  <a:gd name="T54" fmla="*/ 287171 w 3562045"/>
                  <a:gd name="T55" fmla="*/ 136303 h 360399"/>
                  <a:gd name="T56" fmla="*/ 333338 w 3562045"/>
                  <a:gd name="T57" fmla="*/ 93635 h 360399"/>
                  <a:gd name="T58" fmla="*/ 306561 w 3562045"/>
                  <a:gd name="T59" fmla="*/ 68384 h 360399"/>
                  <a:gd name="T60" fmla="*/ 258548 w 3562045"/>
                  <a:gd name="T61" fmla="*/ 110178 h 360399"/>
                  <a:gd name="T62" fmla="*/ 211010 w 3562045"/>
                  <a:gd name="T63" fmla="*/ 68406 h 360399"/>
                  <a:gd name="T64" fmla="*/ 185129 w 3562045"/>
                  <a:gd name="T65" fmla="*/ 93207 h 360399"/>
                  <a:gd name="T66" fmla="*/ 232690 w 3562045"/>
                  <a:gd name="T67" fmla="*/ 136303 h 360399"/>
                  <a:gd name="T68" fmla="*/ 209592 w 3562045"/>
                  <a:gd name="T69" fmla="*/ 158064 h 360399"/>
                  <a:gd name="T70" fmla="*/ 162514 w 3562045"/>
                  <a:gd name="T71" fmla="*/ 114533 h 360399"/>
                  <a:gd name="T72" fmla="*/ 115919 w 3562045"/>
                  <a:gd name="T73" fmla="*/ 156733 h 360399"/>
                  <a:gd name="T74" fmla="*/ 72475 w 3562045"/>
                  <a:gd name="T75" fmla="*/ 115430 h 360399"/>
                  <a:gd name="T76" fmla="*/ 94183 w 3562045"/>
                  <a:gd name="T77" fmla="*/ 95378 h 360399"/>
                  <a:gd name="T78" fmla="*/ 114495 w 3562045"/>
                  <a:gd name="T79" fmla="*/ 115401 h 360399"/>
                  <a:gd name="T80" fmla="*/ 138506 w 3562045"/>
                  <a:gd name="T81" fmla="*/ 91894 h 360399"/>
                  <a:gd name="T82" fmla="*/ 91411 w 3562045"/>
                  <a:gd name="T83" fmla="*/ 47484 h 360399"/>
                  <a:gd name="T84" fmla="*/ 46169 w 3562045"/>
                  <a:gd name="T85" fmla="*/ 89284 h 360399"/>
                  <a:gd name="T86" fmla="*/ 0 w 3562045"/>
                  <a:gd name="T87" fmla="*/ 45744 h 360399"/>
                  <a:gd name="T88" fmla="*/ 19389 w 3562045"/>
                  <a:gd name="T89" fmla="*/ 28327 h 360399"/>
                  <a:gd name="T90" fmla="*/ 43397 w 3562045"/>
                  <a:gd name="T91" fmla="*/ 48355 h 360399"/>
                  <a:gd name="T92" fmla="*/ 66484 w 3562045"/>
                  <a:gd name="T93" fmla="*/ 26585 h 360399"/>
                  <a:gd name="T94" fmla="*/ 35989 w 3562045"/>
                  <a:gd name="T95" fmla="*/ 0 h 36039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562045"/>
                  <a:gd name="T145" fmla="*/ 0 h 360399"/>
                  <a:gd name="T146" fmla="*/ 3562045 w 3562045"/>
                  <a:gd name="T147" fmla="*/ 360399 h 36039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562045" h="360399">
                    <a:moveTo>
                      <a:pt x="35989" y="0"/>
                    </a:moveTo>
                    <a:lnTo>
                      <a:pt x="3562045" y="0"/>
                    </a:lnTo>
                    <a:lnTo>
                      <a:pt x="3562045" y="360399"/>
                    </a:lnTo>
                    <a:lnTo>
                      <a:pt x="35995" y="360399"/>
                    </a:lnTo>
                    <a:lnTo>
                      <a:pt x="66484" y="333817"/>
                    </a:lnTo>
                    <a:lnTo>
                      <a:pt x="43397" y="312048"/>
                    </a:lnTo>
                    <a:lnTo>
                      <a:pt x="19389" y="332078"/>
                    </a:lnTo>
                    <a:lnTo>
                      <a:pt x="0" y="314664"/>
                    </a:lnTo>
                    <a:lnTo>
                      <a:pt x="46169" y="271120"/>
                    </a:lnTo>
                    <a:lnTo>
                      <a:pt x="91411" y="312915"/>
                    </a:lnTo>
                    <a:lnTo>
                      <a:pt x="138506" y="268506"/>
                    </a:lnTo>
                    <a:lnTo>
                      <a:pt x="114495" y="244997"/>
                    </a:lnTo>
                    <a:lnTo>
                      <a:pt x="94183" y="265023"/>
                    </a:lnTo>
                    <a:lnTo>
                      <a:pt x="72475" y="244973"/>
                    </a:lnTo>
                    <a:lnTo>
                      <a:pt x="115919" y="203670"/>
                    </a:lnTo>
                    <a:lnTo>
                      <a:pt x="162514" y="245868"/>
                    </a:lnTo>
                    <a:lnTo>
                      <a:pt x="209592" y="202344"/>
                    </a:lnTo>
                    <a:lnTo>
                      <a:pt x="232690" y="224096"/>
                    </a:lnTo>
                    <a:lnTo>
                      <a:pt x="185129" y="267195"/>
                    </a:lnTo>
                    <a:lnTo>
                      <a:pt x="211010" y="291996"/>
                    </a:lnTo>
                    <a:lnTo>
                      <a:pt x="258548" y="250224"/>
                    </a:lnTo>
                    <a:lnTo>
                      <a:pt x="306561" y="292020"/>
                    </a:lnTo>
                    <a:lnTo>
                      <a:pt x="333338" y="266766"/>
                    </a:lnTo>
                    <a:lnTo>
                      <a:pt x="287171" y="224096"/>
                    </a:lnTo>
                    <a:lnTo>
                      <a:pt x="329647" y="180561"/>
                    </a:lnTo>
                    <a:lnTo>
                      <a:pt x="318769" y="180201"/>
                    </a:lnTo>
                    <a:lnTo>
                      <a:pt x="329647" y="179841"/>
                    </a:lnTo>
                    <a:lnTo>
                      <a:pt x="287171" y="136303"/>
                    </a:lnTo>
                    <a:lnTo>
                      <a:pt x="333338" y="93635"/>
                    </a:lnTo>
                    <a:lnTo>
                      <a:pt x="306561" y="68384"/>
                    </a:lnTo>
                    <a:lnTo>
                      <a:pt x="258548" y="110178"/>
                    </a:lnTo>
                    <a:lnTo>
                      <a:pt x="211010" y="68406"/>
                    </a:lnTo>
                    <a:lnTo>
                      <a:pt x="185129" y="93207"/>
                    </a:lnTo>
                    <a:lnTo>
                      <a:pt x="232690" y="136303"/>
                    </a:lnTo>
                    <a:lnTo>
                      <a:pt x="209592" y="158064"/>
                    </a:lnTo>
                    <a:lnTo>
                      <a:pt x="162514" y="114533"/>
                    </a:lnTo>
                    <a:lnTo>
                      <a:pt x="115919" y="156733"/>
                    </a:lnTo>
                    <a:lnTo>
                      <a:pt x="72475" y="115430"/>
                    </a:lnTo>
                    <a:lnTo>
                      <a:pt x="94183" y="95378"/>
                    </a:lnTo>
                    <a:lnTo>
                      <a:pt x="114495" y="115401"/>
                    </a:lnTo>
                    <a:lnTo>
                      <a:pt x="138506" y="91894"/>
                    </a:lnTo>
                    <a:lnTo>
                      <a:pt x="91411" y="47484"/>
                    </a:lnTo>
                    <a:lnTo>
                      <a:pt x="46169" y="89284"/>
                    </a:lnTo>
                    <a:lnTo>
                      <a:pt x="0" y="45744"/>
                    </a:lnTo>
                    <a:lnTo>
                      <a:pt x="19389" y="28327"/>
                    </a:lnTo>
                    <a:lnTo>
                      <a:pt x="43397" y="48355"/>
                    </a:lnTo>
                    <a:lnTo>
                      <a:pt x="66484" y="26585"/>
                    </a:lnTo>
                    <a:lnTo>
                      <a:pt x="35989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39" name="Rectangle 501"/>
              <p:cNvSpPr>
                <a:spLocks noChangeArrowheads="1"/>
              </p:cNvSpPr>
              <p:nvPr/>
            </p:nvSpPr>
            <p:spPr bwMode="auto">
              <a:xfrm>
                <a:off x="1989238" y="79549"/>
                <a:ext cx="1868832" cy="304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b="1">
                    <a:solidFill>
                      <a:srgbClr val="676766"/>
                    </a:solidFill>
                    <a:latin typeface="Courier New" pitchFamily="49" charset="0"/>
                    <a:cs typeface="Arial" charset="0"/>
                  </a:rPr>
                  <a:t>СТАТИСТИКА</a:t>
                </a:r>
                <a:endParaRPr lang="ru-RU">
                  <a:cs typeface="Arial" charset="0"/>
                </a:endParaRPr>
              </a:p>
            </p:txBody>
          </p:sp>
        </p:grpSp>
        <p:grpSp>
          <p:nvGrpSpPr>
            <p:cNvPr id="17430" name="Group 62080"/>
            <p:cNvGrpSpPr>
              <a:grpSpLocks/>
            </p:cNvGrpSpPr>
            <p:nvPr/>
          </p:nvGrpSpPr>
          <p:grpSpPr bwMode="auto">
            <a:xfrm>
              <a:off x="428596" y="285728"/>
              <a:ext cx="4357650" cy="500066"/>
              <a:chOff x="0" y="0"/>
              <a:chExt cx="8247842" cy="563367"/>
            </a:xfrm>
          </p:grpSpPr>
          <p:sp>
            <p:nvSpPr>
              <p:cNvPr id="17431" name="Shape 231"/>
              <p:cNvSpPr>
                <a:spLocks/>
              </p:cNvSpPr>
              <p:nvPr/>
            </p:nvSpPr>
            <p:spPr bwMode="auto">
              <a:xfrm>
                <a:off x="7969457" y="257284"/>
                <a:ext cx="48327" cy="49385"/>
              </a:xfrm>
              <a:custGeom>
                <a:avLst/>
                <a:gdLst>
                  <a:gd name="T0" fmla="*/ 25250 w 48327"/>
                  <a:gd name="T1" fmla="*/ 0 h 49385"/>
                  <a:gd name="T2" fmla="*/ 48327 w 48327"/>
                  <a:gd name="T3" fmla="*/ 24688 h 49385"/>
                  <a:gd name="T4" fmla="*/ 25250 w 48327"/>
                  <a:gd name="T5" fmla="*/ 49385 h 49385"/>
                  <a:gd name="T6" fmla="*/ 0 w 48327"/>
                  <a:gd name="T7" fmla="*/ 24688 h 49385"/>
                  <a:gd name="T8" fmla="*/ 25250 w 48327"/>
                  <a:gd name="T9" fmla="*/ 0 h 493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27"/>
                  <a:gd name="T16" fmla="*/ 0 h 49385"/>
                  <a:gd name="T17" fmla="*/ 48327 w 48327"/>
                  <a:gd name="T18" fmla="*/ 49385 h 493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27" h="49385">
                    <a:moveTo>
                      <a:pt x="25250" y="0"/>
                    </a:moveTo>
                    <a:lnTo>
                      <a:pt x="48327" y="24688"/>
                    </a:lnTo>
                    <a:lnTo>
                      <a:pt x="25250" y="49385"/>
                    </a:lnTo>
                    <a:lnTo>
                      <a:pt x="0" y="24688"/>
                    </a:lnTo>
                    <a:lnTo>
                      <a:pt x="2525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32" name="Shape 232"/>
              <p:cNvSpPr>
                <a:spLocks/>
              </p:cNvSpPr>
              <p:nvPr/>
            </p:nvSpPr>
            <p:spPr bwMode="auto">
              <a:xfrm>
                <a:off x="0" y="0"/>
                <a:ext cx="8247842" cy="563367"/>
              </a:xfrm>
              <a:custGeom>
                <a:avLst/>
                <a:gdLst>
                  <a:gd name="T0" fmla="*/ 0 w 8247842"/>
                  <a:gd name="T1" fmla="*/ 0 h 563367"/>
                  <a:gd name="T2" fmla="*/ 7980110 w 8247842"/>
                  <a:gd name="T3" fmla="*/ 0 h 563367"/>
                  <a:gd name="T4" fmla="*/ 8247794 w 8247842"/>
                  <a:gd name="T5" fmla="*/ 261943 h 563367"/>
                  <a:gd name="T6" fmla="*/ 8065898 w 8247842"/>
                  <a:gd name="T7" fmla="*/ 261943 h 563367"/>
                  <a:gd name="T8" fmla="*/ 8028515 w 8247842"/>
                  <a:gd name="T9" fmla="*/ 224020 h 563367"/>
                  <a:gd name="T10" fmla="*/ 8056791 w 8247842"/>
                  <a:gd name="T11" fmla="*/ 196859 h 563367"/>
                  <a:gd name="T12" fmla="*/ 8085060 w 8247842"/>
                  <a:gd name="T13" fmla="*/ 225125 h 563367"/>
                  <a:gd name="T14" fmla="*/ 8119433 w 8247842"/>
                  <a:gd name="T15" fmla="*/ 191312 h 563367"/>
                  <a:gd name="T16" fmla="*/ 8056791 w 8247842"/>
                  <a:gd name="T17" fmla="*/ 129773 h 563367"/>
                  <a:gd name="T18" fmla="*/ 7994614 w 8247842"/>
                  <a:gd name="T19" fmla="*/ 189785 h 563367"/>
                  <a:gd name="T20" fmla="*/ 7965317 w 8247842"/>
                  <a:gd name="T21" fmla="*/ 160823 h 563367"/>
                  <a:gd name="T22" fmla="*/ 7932057 w 8247842"/>
                  <a:gd name="T23" fmla="*/ 193529 h 563367"/>
                  <a:gd name="T24" fmla="*/ 7960328 w 8247842"/>
                  <a:gd name="T25" fmla="*/ 222916 h 563367"/>
                  <a:gd name="T26" fmla="*/ 7933166 w 8247842"/>
                  <a:gd name="T27" fmla="*/ 248969 h 563367"/>
                  <a:gd name="T28" fmla="*/ 7905446 w 8247842"/>
                  <a:gd name="T29" fmla="*/ 219586 h 563367"/>
                  <a:gd name="T30" fmla="*/ 7873294 w 8247842"/>
                  <a:gd name="T31" fmla="*/ 251189 h 563367"/>
                  <a:gd name="T32" fmla="*/ 7903264 w 8247842"/>
                  <a:gd name="T33" fmla="*/ 282251 h 563367"/>
                  <a:gd name="T34" fmla="*/ 7873294 w 8247842"/>
                  <a:gd name="T35" fmla="*/ 312768 h 563367"/>
                  <a:gd name="T36" fmla="*/ 7905446 w 8247842"/>
                  <a:gd name="T37" fmla="*/ 344366 h 563367"/>
                  <a:gd name="T38" fmla="*/ 7933166 w 8247842"/>
                  <a:gd name="T39" fmla="*/ 314985 h 563367"/>
                  <a:gd name="T40" fmla="*/ 7960328 w 8247842"/>
                  <a:gd name="T41" fmla="*/ 341036 h 563367"/>
                  <a:gd name="T42" fmla="*/ 7932057 w 8247842"/>
                  <a:gd name="T43" fmla="*/ 370422 h 563367"/>
                  <a:gd name="T44" fmla="*/ 7965317 w 8247842"/>
                  <a:gd name="T45" fmla="*/ 403125 h 563367"/>
                  <a:gd name="T46" fmla="*/ 7995810 w 8247842"/>
                  <a:gd name="T47" fmla="*/ 374166 h 563367"/>
                  <a:gd name="T48" fmla="*/ 8056791 w 8247842"/>
                  <a:gd name="T49" fmla="*/ 434177 h 563367"/>
                  <a:gd name="T50" fmla="*/ 8119433 w 8247842"/>
                  <a:gd name="T51" fmla="*/ 372635 h 563367"/>
                  <a:gd name="T52" fmla="*/ 8085060 w 8247842"/>
                  <a:gd name="T53" fmla="*/ 338817 h 563367"/>
                  <a:gd name="T54" fmla="*/ 8056791 w 8247842"/>
                  <a:gd name="T55" fmla="*/ 367096 h 563367"/>
                  <a:gd name="T56" fmla="*/ 8028515 w 8247842"/>
                  <a:gd name="T57" fmla="*/ 339930 h 563367"/>
                  <a:gd name="T58" fmla="*/ 8065326 w 8247842"/>
                  <a:gd name="T59" fmla="*/ 300208 h 563367"/>
                  <a:gd name="T60" fmla="*/ 8247842 w 8247842"/>
                  <a:gd name="T61" fmla="*/ 300208 h 563367"/>
                  <a:gd name="T62" fmla="*/ 7978502 w 8247842"/>
                  <a:gd name="T63" fmla="*/ 563367 h 563367"/>
                  <a:gd name="T64" fmla="*/ 0 w 8247842"/>
                  <a:gd name="T65" fmla="*/ 563367 h 563367"/>
                  <a:gd name="T66" fmla="*/ 0 w 8247842"/>
                  <a:gd name="T67" fmla="*/ 0 h 56336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47842"/>
                  <a:gd name="T103" fmla="*/ 0 h 563367"/>
                  <a:gd name="T104" fmla="*/ 8247842 w 8247842"/>
                  <a:gd name="T105" fmla="*/ 563367 h 56336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47842" h="563367">
                    <a:moveTo>
                      <a:pt x="0" y="0"/>
                    </a:moveTo>
                    <a:lnTo>
                      <a:pt x="7980110" y="0"/>
                    </a:lnTo>
                    <a:cubicBezTo>
                      <a:pt x="8069308" y="87623"/>
                      <a:pt x="8159163" y="174923"/>
                      <a:pt x="8247794" y="261943"/>
                    </a:cubicBezTo>
                    <a:lnTo>
                      <a:pt x="8065898" y="261943"/>
                    </a:lnTo>
                    <a:lnTo>
                      <a:pt x="8028515" y="224020"/>
                    </a:lnTo>
                    <a:lnTo>
                      <a:pt x="8056791" y="196859"/>
                    </a:lnTo>
                    <a:lnTo>
                      <a:pt x="8085060" y="225125"/>
                    </a:lnTo>
                    <a:lnTo>
                      <a:pt x="8119433" y="191312"/>
                    </a:lnTo>
                    <a:lnTo>
                      <a:pt x="8056791" y="129773"/>
                    </a:lnTo>
                    <a:lnTo>
                      <a:pt x="7994614" y="189785"/>
                    </a:lnTo>
                    <a:lnTo>
                      <a:pt x="7965317" y="160823"/>
                    </a:lnTo>
                    <a:lnTo>
                      <a:pt x="7932057" y="193529"/>
                    </a:lnTo>
                    <a:lnTo>
                      <a:pt x="7960328" y="222916"/>
                    </a:lnTo>
                    <a:lnTo>
                      <a:pt x="7933166" y="248969"/>
                    </a:lnTo>
                    <a:lnTo>
                      <a:pt x="7905446" y="219586"/>
                    </a:lnTo>
                    <a:lnTo>
                      <a:pt x="7873294" y="251189"/>
                    </a:lnTo>
                    <a:lnTo>
                      <a:pt x="7903264" y="282251"/>
                    </a:lnTo>
                    <a:lnTo>
                      <a:pt x="7873294" y="312768"/>
                    </a:lnTo>
                    <a:lnTo>
                      <a:pt x="7905446" y="344366"/>
                    </a:lnTo>
                    <a:lnTo>
                      <a:pt x="7933166" y="314985"/>
                    </a:lnTo>
                    <a:lnTo>
                      <a:pt x="7960328" y="341036"/>
                    </a:lnTo>
                    <a:lnTo>
                      <a:pt x="7932057" y="370422"/>
                    </a:lnTo>
                    <a:lnTo>
                      <a:pt x="7965317" y="403125"/>
                    </a:lnTo>
                    <a:lnTo>
                      <a:pt x="7995810" y="374166"/>
                    </a:lnTo>
                    <a:lnTo>
                      <a:pt x="8056791" y="434177"/>
                    </a:lnTo>
                    <a:lnTo>
                      <a:pt x="8119433" y="372635"/>
                    </a:lnTo>
                    <a:lnTo>
                      <a:pt x="8085060" y="338817"/>
                    </a:lnTo>
                    <a:lnTo>
                      <a:pt x="8056791" y="367096"/>
                    </a:lnTo>
                    <a:lnTo>
                      <a:pt x="8028515" y="339930"/>
                    </a:lnTo>
                    <a:lnTo>
                      <a:pt x="8065326" y="300208"/>
                    </a:lnTo>
                    <a:lnTo>
                      <a:pt x="8247842" y="300208"/>
                    </a:lnTo>
                    <a:cubicBezTo>
                      <a:pt x="8159314" y="387651"/>
                      <a:pt x="8068226" y="475221"/>
                      <a:pt x="7978502" y="563367"/>
                    </a:cubicBezTo>
                    <a:lnTo>
                      <a:pt x="0" y="563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433" name="Rectangle 233"/>
              <p:cNvSpPr>
                <a:spLocks noChangeArrowheads="1"/>
              </p:cNvSpPr>
              <p:nvPr/>
            </p:nvSpPr>
            <p:spPr bwMode="auto">
              <a:xfrm>
                <a:off x="556635" y="157087"/>
                <a:ext cx="6830721" cy="331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sz="1600" b="1">
                    <a:solidFill>
                      <a:srgbClr val="FEFEFE"/>
                    </a:solidFill>
                    <a:latin typeface="Courier New" pitchFamily="49" charset="0"/>
                    <a:cs typeface="Arial" charset="0"/>
                  </a:rPr>
                  <a:t>Качество образования</a:t>
                </a:r>
                <a:endParaRPr lang="ru-RU">
                  <a:cs typeface="Arial" charset="0"/>
                </a:endParaRPr>
              </a:p>
            </p:txBody>
          </p:sp>
        </p:grpSp>
      </p:grpSp>
      <p:grpSp>
        <p:nvGrpSpPr>
          <p:cNvPr id="17410" name="Группа 30"/>
          <p:cNvGrpSpPr>
            <a:grpSpLocks/>
          </p:cNvGrpSpPr>
          <p:nvPr/>
        </p:nvGrpSpPr>
        <p:grpSpPr bwMode="auto">
          <a:xfrm>
            <a:off x="714375" y="1785938"/>
            <a:ext cx="7786688" cy="1243012"/>
            <a:chOff x="714348" y="1785926"/>
            <a:chExt cx="7786742" cy="1243018"/>
          </a:xfrm>
        </p:grpSpPr>
        <p:grpSp>
          <p:nvGrpSpPr>
            <p:cNvPr id="17413" name="Группа 1"/>
            <p:cNvGrpSpPr>
              <a:grpSpLocks/>
            </p:cNvGrpSpPr>
            <p:nvPr/>
          </p:nvGrpSpPr>
          <p:grpSpPr bwMode="auto">
            <a:xfrm>
              <a:off x="714348" y="1785926"/>
              <a:ext cx="3714776" cy="1171580"/>
              <a:chOff x="571472" y="3929066"/>
              <a:chExt cx="3714776" cy="1171580"/>
            </a:xfrm>
          </p:grpSpPr>
          <p:sp>
            <p:nvSpPr>
              <p:cNvPr id="3" name="Блок-схема: узел 2"/>
              <p:cNvSpPr/>
              <p:nvPr/>
            </p:nvSpPr>
            <p:spPr>
              <a:xfrm>
                <a:off x="2786051" y="4429131"/>
                <a:ext cx="642941" cy="671516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" name="Блок-схема: узел 3"/>
              <p:cNvSpPr/>
              <p:nvPr/>
            </p:nvSpPr>
            <p:spPr>
              <a:xfrm>
                <a:off x="785787" y="4429131"/>
                <a:ext cx="642941" cy="671516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/>
                  <a:t>2207</a:t>
                </a:r>
              </a:p>
            </p:txBody>
          </p:sp>
          <p:sp>
            <p:nvSpPr>
              <p:cNvPr id="5" name="Блок-схема: узел 4"/>
              <p:cNvSpPr/>
              <p:nvPr/>
            </p:nvSpPr>
            <p:spPr>
              <a:xfrm>
                <a:off x="1785919" y="4429131"/>
                <a:ext cx="642941" cy="671516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425" name="TextBox 5"/>
              <p:cNvSpPr txBox="1">
                <a:spLocks noChangeArrowheads="1"/>
              </p:cNvSpPr>
              <p:nvPr/>
            </p:nvSpPr>
            <p:spPr bwMode="auto">
              <a:xfrm>
                <a:off x="857224" y="4572008"/>
                <a:ext cx="5715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17426" name="TextBox 6"/>
              <p:cNvSpPr txBox="1">
                <a:spLocks noChangeArrowheads="1"/>
              </p:cNvSpPr>
              <p:nvPr/>
            </p:nvSpPr>
            <p:spPr bwMode="auto">
              <a:xfrm>
                <a:off x="1857356" y="4572008"/>
                <a:ext cx="50006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Calibri" pitchFamily="34" charset="0"/>
                  </a:rPr>
                  <a:t>1</a:t>
                </a:r>
              </a:p>
            </p:txBody>
          </p:sp>
          <p:sp>
            <p:nvSpPr>
              <p:cNvPr id="17427" name="TextBox 7"/>
              <p:cNvSpPr txBox="1">
                <a:spLocks noChangeArrowheads="1"/>
              </p:cNvSpPr>
              <p:nvPr/>
            </p:nvSpPr>
            <p:spPr bwMode="auto">
              <a:xfrm>
                <a:off x="2857488" y="4572008"/>
                <a:ext cx="50006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Calibri" pitchFamily="34" charset="0"/>
                  </a:rPr>
                  <a:t>4</a:t>
                </a:r>
              </a:p>
            </p:txBody>
          </p:sp>
          <p:sp>
            <p:nvSpPr>
              <p:cNvPr id="17428" name="TextBox 8"/>
              <p:cNvSpPr txBox="1">
                <a:spLocks noChangeArrowheads="1"/>
              </p:cNvSpPr>
              <p:nvPr/>
            </p:nvSpPr>
            <p:spPr bwMode="auto">
              <a:xfrm>
                <a:off x="571472" y="3929066"/>
                <a:ext cx="3714776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20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Доля обучающихся 11(12) классов, не сдавших ЕГЭ по обязательным предметам</a:t>
                </a:r>
              </a:p>
            </p:txBody>
          </p:sp>
        </p:grpSp>
        <p:grpSp>
          <p:nvGrpSpPr>
            <p:cNvPr id="17414" name="Группа 21"/>
            <p:cNvGrpSpPr>
              <a:grpSpLocks/>
            </p:cNvGrpSpPr>
            <p:nvPr/>
          </p:nvGrpSpPr>
          <p:grpSpPr bwMode="auto">
            <a:xfrm>
              <a:off x="4786314" y="1785926"/>
              <a:ext cx="3714776" cy="1243018"/>
              <a:chOff x="571472" y="3857628"/>
              <a:chExt cx="3714776" cy="1243018"/>
            </a:xfrm>
          </p:grpSpPr>
          <p:sp>
            <p:nvSpPr>
              <p:cNvPr id="23" name="Блок-схема: узел 22"/>
              <p:cNvSpPr/>
              <p:nvPr/>
            </p:nvSpPr>
            <p:spPr>
              <a:xfrm>
                <a:off x="2786049" y="4429131"/>
                <a:ext cx="642943" cy="67151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4" name="Блок-схема: узел 23"/>
              <p:cNvSpPr/>
              <p:nvPr/>
            </p:nvSpPr>
            <p:spPr>
              <a:xfrm>
                <a:off x="785785" y="4429131"/>
                <a:ext cx="642943" cy="67151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/>
                  <a:t>2207</a:t>
                </a:r>
              </a:p>
            </p:txBody>
          </p:sp>
          <p:sp>
            <p:nvSpPr>
              <p:cNvPr id="25" name="Блок-схема: узел 24"/>
              <p:cNvSpPr/>
              <p:nvPr/>
            </p:nvSpPr>
            <p:spPr>
              <a:xfrm>
                <a:off x="1785917" y="4429131"/>
                <a:ext cx="642943" cy="671515"/>
              </a:xfrm>
              <a:prstGeom prst="flowChartConnec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418" name="TextBox 25"/>
              <p:cNvSpPr txBox="1">
                <a:spLocks noChangeArrowheads="1"/>
              </p:cNvSpPr>
              <p:nvPr/>
            </p:nvSpPr>
            <p:spPr bwMode="auto">
              <a:xfrm>
                <a:off x="857224" y="4572008"/>
                <a:ext cx="50006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Calibri" pitchFamily="34" charset="0"/>
                  </a:rPr>
                  <a:t>14</a:t>
                </a:r>
              </a:p>
            </p:txBody>
          </p:sp>
          <p:sp>
            <p:nvSpPr>
              <p:cNvPr id="17419" name="TextBox 26"/>
              <p:cNvSpPr txBox="1">
                <a:spLocks noChangeArrowheads="1"/>
              </p:cNvSpPr>
              <p:nvPr/>
            </p:nvSpPr>
            <p:spPr bwMode="auto">
              <a:xfrm>
                <a:off x="1857356" y="4572008"/>
                <a:ext cx="5715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Calibri" pitchFamily="34" charset="0"/>
                  </a:rPr>
                  <a:t>16</a:t>
                </a:r>
              </a:p>
            </p:txBody>
          </p:sp>
          <p:sp>
            <p:nvSpPr>
              <p:cNvPr id="17420" name="TextBox 27"/>
              <p:cNvSpPr txBox="1">
                <a:spLocks noChangeArrowheads="1"/>
              </p:cNvSpPr>
              <p:nvPr/>
            </p:nvSpPr>
            <p:spPr bwMode="auto">
              <a:xfrm>
                <a:off x="2857488" y="4572008"/>
                <a:ext cx="5715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>
                    <a:latin typeface="Calibri" pitchFamily="34" charset="0"/>
                  </a:rPr>
                  <a:t>21</a:t>
                </a:r>
              </a:p>
            </p:txBody>
          </p:sp>
          <p:sp>
            <p:nvSpPr>
              <p:cNvPr id="17421" name="TextBox 28"/>
              <p:cNvSpPr txBox="1">
                <a:spLocks noChangeArrowheads="1"/>
              </p:cNvSpPr>
              <p:nvPr/>
            </p:nvSpPr>
            <p:spPr bwMode="auto">
              <a:xfrm>
                <a:off x="571472" y="3857628"/>
                <a:ext cx="3714776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20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Доля обучающихся 9 классов, не сдавших ГИА по обязательным предметам в основной период</a:t>
                </a:r>
              </a:p>
            </p:txBody>
          </p:sp>
        </p:grpSp>
      </p:grpSp>
      <p:sp>
        <p:nvSpPr>
          <p:cNvPr id="17411" name="TextBox 29"/>
          <p:cNvSpPr txBox="1">
            <a:spLocks noChangeArrowheads="1"/>
          </p:cNvSpPr>
          <p:nvPr/>
        </p:nvSpPr>
        <p:spPr bwMode="auto">
          <a:xfrm>
            <a:off x="642938" y="3357563"/>
            <a:ext cx="7929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Отношение среднего балла ЕГЭ в 10 процентах общеобразовательных организаций в Республике Карелия с лучшими результатами ЕГЭ к среднему баллу ЕГЭ в 10 процентах общеобразовательных организаций в Пудожском муниципальном районе с худшими результатами ЕГЭ (в расчете на 2 обязательных предмета)</a:t>
            </a:r>
          </a:p>
        </p:txBody>
      </p:sp>
      <p:graphicFrame>
        <p:nvGraphicFramePr>
          <p:cNvPr id="33" name="Диаграмма 32"/>
          <p:cNvGraphicFramePr/>
          <p:nvPr/>
        </p:nvGraphicFramePr>
        <p:xfrm>
          <a:off x="1500166" y="4572008"/>
          <a:ext cx="6096000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Группа 1"/>
          <p:cNvGrpSpPr>
            <a:grpSpLocks/>
          </p:cNvGrpSpPr>
          <p:nvPr/>
        </p:nvGrpSpPr>
        <p:grpSpPr bwMode="auto">
          <a:xfrm>
            <a:off x="285750" y="285750"/>
            <a:ext cx="8645525" cy="500063"/>
            <a:chOff x="357771" y="285728"/>
            <a:chExt cx="8571185" cy="500066"/>
          </a:xfrm>
        </p:grpSpPr>
        <p:grpSp>
          <p:nvGrpSpPr>
            <p:cNvPr id="18531" name="Group 62770"/>
            <p:cNvGrpSpPr>
              <a:grpSpLocks/>
            </p:cNvGrpSpPr>
            <p:nvPr/>
          </p:nvGrpSpPr>
          <p:grpSpPr bwMode="auto">
            <a:xfrm>
              <a:off x="5072066" y="357166"/>
              <a:ext cx="3856890" cy="383837"/>
              <a:chOff x="0" y="0"/>
              <a:chExt cx="3858070" cy="383875"/>
            </a:xfrm>
          </p:grpSpPr>
          <p:sp>
            <p:nvSpPr>
              <p:cNvPr id="18536" name="Shape 496"/>
              <p:cNvSpPr>
                <a:spLocks/>
              </p:cNvSpPr>
              <p:nvPr/>
            </p:nvSpPr>
            <p:spPr bwMode="auto">
              <a:xfrm>
                <a:off x="271749" y="161557"/>
                <a:ext cx="35669" cy="37292"/>
              </a:xfrm>
              <a:custGeom>
                <a:avLst/>
                <a:gdLst>
                  <a:gd name="T0" fmla="*/ 18645 w 35669"/>
                  <a:gd name="T1" fmla="*/ 0 h 37292"/>
                  <a:gd name="T2" fmla="*/ 35669 w 35669"/>
                  <a:gd name="T3" fmla="*/ 18645 h 37292"/>
                  <a:gd name="T4" fmla="*/ 18645 w 35669"/>
                  <a:gd name="T5" fmla="*/ 37292 h 37292"/>
                  <a:gd name="T6" fmla="*/ 0 w 35669"/>
                  <a:gd name="T7" fmla="*/ 18645 h 37292"/>
                  <a:gd name="T8" fmla="*/ 18645 w 35669"/>
                  <a:gd name="T9" fmla="*/ 0 h 37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69"/>
                  <a:gd name="T16" fmla="*/ 0 h 37292"/>
                  <a:gd name="T17" fmla="*/ 35669 w 35669"/>
                  <a:gd name="T18" fmla="*/ 37292 h 37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69" h="37292">
                    <a:moveTo>
                      <a:pt x="18645" y="0"/>
                    </a:moveTo>
                    <a:lnTo>
                      <a:pt x="35669" y="18645"/>
                    </a:lnTo>
                    <a:lnTo>
                      <a:pt x="18645" y="37292"/>
                    </a:lnTo>
                    <a:lnTo>
                      <a:pt x="0" y="18645"/>
                    </a:lnTo>
                    <a:lnTo>
                      <a:pt x="18645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37" name="Shape 497"/>
              <p:cNvSpPr>
                <a:spLocks/>
              </p:cNvSpPr>
              <p:nvPr/>
            </p:nvSpPr>
            <p:spPr bwMode="auto">
              <a:xfrm>
                <a:off x="179911" y="160686"/>
                <a:ext cx="37756" cy="39035"/>
              </a:xfrm>
              <a:custGeom>
                <a:avLst/>
                <a:gdLst>
                  <a:gd name="T0" fmla="*/ 19058 w 37756"/>
                  <a:gd name="T1" fmla="*/ 0 h 39035"/>
                  <a:gd name="T2" fmla="*/ 37756 w 37756"/>
                  <a:gd name="T3" fmla="*/ 19516 h 39035"/>
                  <a:gd name="T4" fmla="*/ 19058 w 37756"/>
                  <a:gd name="T5" fmla="*/ 39035 h 39035"/>
                  <a:gd name="T6" fmla="*/ 770 w 37756"/>
                  <a:gd name="T7" fmla="*/ 19876 h 39035"/>
                  <a:gd name="T8" fmla="*/ 0 w 37756"/>
                  <a:gd name="T9" fmla="*/ 19876 h 39035"/>
                  <a:gd name="T10" fmla="*/ 0 w 37756"/>
                  <a:gd name="T11" fmla="*/ 19163 h 39035"/>
                  <a:gd name="T12" fmla="*/ 770 w 37756"/>
                  <a:gd name="T13" fmla="*/ 19155 h 39035"/>
                  <a:gd name="T14" fmla="*/ 19058 w 37756"/>
                  <a:gd name="T15" fmla="*/ 0 h 390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756"/>
                  <a:gd name="T25" fmla="*/ 0 h 39035"/>
                  <a:gd name="T26" fmla="*/ 37756 w 37756"/>
                  <a:gd name="T27" fmla="*/ 39035 h 390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756" h="39035">
                    <a:moveTo>
                      <a:pt x="19058" y="0"/>
                    </a:moveTo>
                    <a:lnTo>
                      <a:pt x="37756" y="19516"/>
                    </a:lnTo>
                    <a:lnTo>
                      <a:pt x="19058" y="39035"/>
                    </a:lnTo>
                    <a:lnTo>
                      <a:pt x="770" y="19876"/>
                    </a:lnTo>
                    <a:lnTo>
                      <a:pt x="0" y="19876"/>
                    </a:lnTo>
                    <a:lnTo>
                      <a:pt x="0" y="19163"/>
                    </a:lnTo>
                    <a:lnTo>
                      <a:pt x="770" y="19155"/>
                    </a:lnTo>
                    <a:lnTo>
                      <a:pt x="190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38" name="Shape 498"/>
              <p:cNvSpPr>
                <a:spLocks/>
              </p:cNvSpPr>
              <p:nvPr/>
            </p:nvSpPr>
            <p:spPr bwMode="auto">
              <a:xfrm>
                <a:off x="0" y="339041"/>
                <a:ext cx="46786" cy="21358"/>
              </a:xfrm>
              <a:custGeom>
                <a:avLst/>
                <a:gdLst>
                  <a:gd name="T0" fmla="*/ 23937 w 46786"/>
                  <a:gd name="T1" fmla="*/ 0 h 21358"/>
                  <a:gd name="T2" fmla="*/ 46786 w 46786"/>
                  <a:gd name="T3" fmla="*/ 21358 h 21358"/>
                  <a:gd name="T4" fmla="*/ 0 w 46786"/>
                  <a:gd name="T5" fmla="*/ 21358 h 21358"/>
                  <a:gd name="T6" fmla="*/ 23937 w 46786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6"/>
                  <a:gd name="T13" fmla="*/ 0 h 21358"/>
                  <a:gd name="T14" fmla="*/ 46786 w 46786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6" h="21358">
                    <a:moveTo>
                      <a:pt x="23937" y="0"/>
                    </a:moveTo>
                    <a:lnTo>
                      <a:pt x="46786" y="21358"/>
                    </a:lnTo>
                    <a:lnTo>
                      <a:pt x="0" y="21358"/>
                    </a:lnTo>
                    <a:lnTo>
                      <a:pt x="23937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39" name="Shape 499"/>
              <p:cNvSpPr>
                <a:spLocks/>
              </p:cNvSpPr>
              <p:nvPr/>
            </p:nvSpPr>
            <p:spPr bwMode="auto">
              <a:xfrm>
                <a:off x="0" y="0"/>
                <a:ext cx="46789" cy="21358"/>
              </a:xfrm>
              <a:custGeom>
                <a:avLst/>
                <a:gdLst>
                  <a:gd name="T0" fmla="*/ 0 w 46789"/>
                  <a:gd name="T1" fmla="*/ 0 h 21358"/>
                  <a:gd name="T2" fmla="*/ 46789 w 46789"/>
                  <a:gd name="T3" fmla="*/ 0 h 21358"/>
                  <a:gd name="T4" fmla="*/ 23937 w 46789"/>
                  <a:gd name="T5" fmla="*/ 21358 h 21358"/>
                  <a:gd name="T6" fmla="*/ 0 w 46789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9"/>
                  <a:gd name="T13" fmla="*/ 0 h 21358"/>
                  <a:gd name="T14" fmla="*/ 46789 w 46789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9" h="21358">
                    <a:moveTo>
                      <a:pt x="0" y="0"/>
                    </a:moveTo>
                    <a:lnTo>
                      <a:pt x="46789" y="0"/>
                    </a:lnTo>
                    <a:lnTo>
                      <a:pt x="23937" y="213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40" name="Shape 500"/>
              <p:cNvSpPr>
                <a:spLocks/>
              </p:cNvSpPr>
              <p:nvPr/>
            </p:nvSpPr>
            <p:spPr bwMode="auto">
              <a:xfrm>
                <a:off x="1164525" y="0"/>
                <a:ext cx="2444972" cy="360399"/>
              </a:xfrm>
              <a:custGeom>
                <a:avLst/>
                <a:gdLst>
                  <a:gd name="T0" fmla="*/ 35989 w 3562045"/>
                  <a:gd name="T1" fmla="*/ 0 h 360399"/>
                  <a:gd name="T2" fmla="*/ 3562045 w 3562045"/>
                  <a:gd name="T3" fmla="*/ 0 h 360399"/>
                  <a:gd name="T4" fmla="*/ 3562045 w 3562045"/>
                  <a:gd name="T5" fmla="*/ 360399 h 360399"/>
                  <a:gd name="T6" fmla="*/ 35995 w 3562045"/>
                  <a:gd name="T7" fmla="*/ 360399 h 360399"/>
                  <a:gd name="T8" fmla="*/ 66484 w 3562045"/>
                  <a:gd name="T9" fmla="*/ 333817 h 360399"/>
                  <a:gd name="T10" fmla="*/ 43397 w 3562045"/>
                  <a:gd name="T11" fmla="*/ 312048 h 360399"/>
                  <a:gd name="T12" fmla="*/ 19389 w 3562045"/>
                  <a:gd name="T13" fmla="*/ 332078 h 360399"/>
                  <a:gd name="T14" fmla="*/ 0 w 3562045"/>
                  <a:gd name="T15" fmla="*/ 314664 h 360399"/>
                  <a:gd name="T16" fmla="*/ 46169 w 3562045"/>
                  <a:gd name="T17" fmla="*/ 271120 h 360399"/>
                  <a:gd name="T18" fmla="*/ 91411 w 3562045"/>
                  <a:gd name="T19" fmla="*/ 312915 h 360399"/>
                  <a:gd name="T20" fmla="*/ 138506 w 3562045"/>
                  <a:gd name="T21" fmla="*/ 268506 h 360399"/>
                  <a:gd name="T22" fmla="*/ 114495 w 3562045"/>
                  <a:gd name="T23" fmla="*/ 244997 h 360399"/>
                  <a:gd name="T24" fmla="*/ 94183 w 3562045"/>
                  <a:gd name="T25" fmla="*/ 265023 h 360399"/>
                  <a:gd name="T26" fmla="*/ 72475 w 3562045"/>
                  <a:gd name="T27" fmla="*/ 244973 h 360399"/>
                  <a:gd name="T28" fmla="*/ 115919 w 3562045"/>
                  <a:gd name="T29" fmla="*/ 203670 h 360399"/>
                  <a:gd name="T30" fmla="*/ 162514 w 3562045"/>
                  <a:gd name="T31" fmla="*/ 245868 h 360399"/>
                  <a:gd name="T32" fmla="*/ 209592 w 3562045"/>
                  <a:gd name="T33" fmla="*/ 202344 h 360399"/>
                  <a:gd name="T34" fmla="*/ 232690 w 3562045"/>
                  <a:gd name="T35" fmla="*/ 224096 h 360399"/>
                  <a:gd name="T36" fmla="*/ 185129 w 3562045"/>
                  <a:gd name="T37" fmla="*/ 267195 h 360399"/>
                  <a:gd name="T38" fmla="*/ 211010 w 3562045"/>
                  <a:gd name="T39" fmla="*/ 291996 h 360399"/>
                  <a:gd name="T40" fmla="*/ 258548 w 3562045"/>
                  <a:gd name="T41" fmla="*/ 250224 h 360399"/>
                  <a:gd name="T42" fmla="*/ 306561 w 3562045"/>
                  <a:gd name="T43" fmla="*/ 292020 h 360399"/>
                  <a:gd name="T44" fmla="*/ 333338 w 3562045"/>
                  <a:gd name="T45" fmla="*/ 266766 h 360399"/>
                  <a:gd name="T46" fmla="*/ 287171 w 3562045"/>
                  <a:gd name="T47" fmla="*/ 224096 h 360399"/>
                  <a:gd name="T48" fmla="*/ 329647 w 3562045"/>
                  <a:gd name="T49" fmla="*/ 180561 h 360399"/>
                  <a:gd name="T50" fmla="*/ 318769 w 3562045"/>
                  <a:gd name="T51" fmla="*/ 180201 h 360399"/>
                  <a:gd name="T52" fmla="*/ 329647 w 3562045"/>
                  <a:gd name="T53" fmla="*/ 179841 h 360399"/>
                  <a:gd name="T54" fmla="*/ 287171 w 3562045"/>
                  <a:gd name="T55" fmla="*/ 136303 h 360399"/>
                  <a:gd name="T56" fmla="*/ 333338 w 3562045"/>
                  <a:gd name="T57" fmla="*/ 93635 h 360399"/>
                  <a:gd name="T58" fmla="*/ 306561 w 3562045"/>
                  <a:gd name="T59" fmla="*/ 68384 h 360399"/>
                  <a:gd name="T60" fmla="*/ 258548 w 3562045"/>
                  <a:gd name="T61" fmla="*/ 110178 h 360399"/>
                  <a:gd name="T62" fmla="*/ 211010 w 3562045"/>
                  <a:gd name="T63" fmla="*/ 68406 h 360399"/>
                  <a:gd name="T64" fmla="*/ 185129 w 3562045"/>
                  <a:gd name="T65" fmla="*/ 93207 h 360399"/>
                  <a:gd name="T66" fmla="*/ 232690 w 3562045"/>
                  <a:gd name="T67" fmla="*/ 136303 h 360399"/>
                  <a:gd name="T68" fmla="*/ 209592 w 3562045"/>
                  <a:gd name="T69" fmla="*/ 158064 h 360399"/>
                  <a:gd name="T70" fmla="*/ 162514 w 3562045"/>
                  <a:gd name="T71" fmla="*/ 114533 h 360399"/>
                  <a:gd name="T72" fmla="*/ 115919 w 3562045"/>
                  <a:gd name="T73" fmla="*/ 156733 h 360399"/>
                  <a:gd name="T74" fmla="*/ 72475 w 3562045"/>
                  <a:gd name="T75" fmla="*/ 115430 h 360399"/>
                  <a:gd name="T76" fmla="*/ 94183 w 3562045"/>
                  <a:gd name="T77" fmla="*/ 95378 h 360399"/>
                  <a:gd name="T78" fmla="*/ 114495 w 3562045"/>
                  <a:gd name="T79" fmla="*/ 115401 h 360399"/>
                  <a:gd name="T80" fmla="*/ 138506 w 3562045"/>
                  <a:gd name="T81" fmla="*/ 91894 h 360399"/>
                  <a:gd name="T82" fmla="*/ 91411 w 3562045"/>
                  <a:gd name="T83" fmla="*/ 47484 h 360399"/>
                  <a:gd name="T84" fmla="*/ 46169 w 3562045"/>
                  <a:gd name="T85" fmla="*/ 89284 h 360399"/>
                  <a:gd name="T86" fmla="*/ 0 w 3562045"/>
                  <a:gd name="T87" fmla="*/ 45744 h 360399"/>
                  <a:gd name="T88" fmla="*/ 19389 w 3562045"/>
                  <a:gd name="T89" fmla="*/ 28327 h 360399"/>
                  <a:gd name="T90" fmla="*/ 43397 w 3562045"/>
                  <a:gd name="T91" fmla="*/ 48355 h 360399"/>
                  <a:gd name="T92" fmla="*/ 66484 w 3562045"/>
                  <a:gd name="T93" fmla="*/ 26585 h 360399"/>
                  <a:gd name="T94" fmla="*/ 35989 w 3562045"/>
                  <a:gd name="T95" fmla="*/ 0 h 36039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562045"/>
                  <a:gd name="T145" fmla="*/ 0 h 360399"/>
                  <a:gd name="T146" fmla="*/ 3562045 w 3562045"/>
                  <a:gd name="T147" fmla="*/ 360399 h 36039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562045" h="360399">
                    <a:moveTo>
                      <a:pt x="35989" y="0"/>
                    </a:moveTo>
                    <a:lnTo>
                      <a:pt x="3562045" y="0"/>
                    </a:lnTo>
                    <a:lnTo>
                      <a:pt x="3562045" y="360399"/>
                    </a:lnTo>
                    <a:lnTo>
                      <a:pt x="35995" y="360399"/>
                    </a:lnTo>
                    <a:lnTo>
                      <a:pt x="66484" y="333817"/>
                    </a:lnTo>
                    <a:lnTo>
                      <a:pt x="43397" y="312048"/>
                    </a:lnTo>
                    <a:lnTo>
                      <a:pt x="19389" y="332078"/>
                    </a:lnTo>
                    <a:lnTo>
                      <a:pt x="0" y="314664"/>
                    </a:lnTo>
                    <a:lnTo>
                      <a:pt x="46169" y="271120"/>
                    </a:lnTo>
                    <a:lnTo>
                      <a:pt x="91411" y="312915"/>
                    </a:lnTo>
                    <a:lnTo>
                      <a:pt x="138506" y="268506"/>
                    </a:lnTo>
                    <a:lnTo>
                      <a:pt x="114495" y="244997"/>
                    </a:lnTo>
                    <a:lnTo>
                      <a:pt x="94183" y="265023"/>
                    </a:lnTo>
                    <a:lnTo>
                      <a:pt x="72475" y="244973"/>
                    </a:lnTo>
                    <a:lnTo>
                      <a:pt x="115919" y="203670"/>
                    </a:lnTo>
                    <a:lnTo>
                      <a:pt x="162514" y="245868"/>
                    </a:lnTo>
                    <a:lnTo>
                      <a:pt x="209592" y="202344"/>
                    </a:lnTo>
                    <a:lnTo>
                      <a:pt x="232690" y="224096"/>
                    </a:lnTo>
                    <a:lnTo>
                      <a:pt x="185129" y="267195"/>
                    </a:lnTo>
                    <a:lnTo>
                      <a:pt x="211010" y="291996"/>
                    </a:lnTo>
                    <a:lnTo>
                      <a:pt x="258548" y="250224"/>
                    </a:lnTo>
                    <a:lnTo>
                      <a:pt x="306561" y="292020"/>
                    </a:lnTo>
                    <a:lnTo>
                      <a:pt x="333338" y="266766"/>
                    </a:lnTo>
                    <a:lnTo>
                      <a:pt x="287171" y="224096"/>
                    </a:lnTo>
                    <a:lnTo>
                      <a:pt x="329647" y="180561"/>
                    </a:lnTo>
                    <a:lnTo>
                      <a:pt x="318769" y="180201"/>
                    </a:lnTo>
                    <a:lnTo>
                      <a:pt x="329647" y="179841"/>
                    </a:lnTo>
                    <a:lnTo>
                      <a:pt x="287171" y="136303"/>
                    </a:lnTo>
                    <a:lnTo>
                      <a:pt x="333338" y="93635"/>
                    </a:lnTo>
                    <a:lnTo>
                      <a:pt x="306561" y="68384"/>
                    </a:lnTo>
                    <a:lnTo>
                      <a:pt x="258548" y="110178"/>
                    </a:lnTo>
                    <a:lnTo>
                      <a:pt x="211010" y="68406"/>
                    </a:lnTo>
                    <a:lnTo>
                      <a:pt x="185129" y="93207"/>
                    </a:lnTo>
                    <a:lnTo>
                      <a:pt x="232690" y="136303"/>
                    </a:lnTo>
                    <a:lnTo>
                      <a:pt x="209592" y="158064"/>
                    </a:lnTo>
                    <a:lnTo>
                      <a:pt x="162514" y="114533"/>
                    </a:lnTo>
                    <a:lnTo>
                      <a:pt x="115919" y="156733"/>
                    </a:lnTo>
                    <a:lnTo>
                      <a:pt x="72475" y="115430"/>
                    </a:lnTo>
                    <a:lnTo>
                      <a:pt x="94183" y="95378"/>
                    </a:lnTo>
                    <a:lnTo>
                      <a:pt x="114495" y="115401"/>
                    </a:lnTo>
                    <a:lnTo>
                      <a:pt x="138506" y="91894"/>
                    </a:lnTo>
                    <a:lnTo>
                      <a:pt x="91411" y="47484"/>
                    </a:lnTo>
                    <a:lnTo>
                      <a:pt x="46169" y="89284"/>
                    </a:lnTo>
                    <a:lnTo>
                      <a:pt x="0" y="45744"/>
                    </a:lnTo>
                    <a:lnTo>
                      <a:pt x="19389" y="28327"/>
                    </a:lnTo>
                    <a:lnTo>
                      <a:pt x="43397" y="48355"/>
                    </a:lnTo>
                    <a:lnTo>
                      <a:pt x="66484" y="26585"/>
                    </a:lnTo>
                    <a:lnTo>
                      <a:pt x="35989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41" name="Rectangle 501"/>
              <p:cNvSpPr>
                <a:spLocks noChangeArrowheads="1"/>
              </p:cNvSpPr>
              <p:nvPr/>
            </p:nvSpPr>
            <p:spPr bwMode="auto">
              <a:xfrm>
                <a:off x="1989238" y="79549"/>
                <a:ext cx="1868832" cy="304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b="1">
                    <a:solidFill>
                      <a:srgbClr val="676766"/>
                    </a:solidFill>
                    <a:latin typeface="Courier New" pitchFamily="49" charset="0"/>
                    <a:cs typeface="Arial" charset="0"/>
                  </a:rPr>
                  <a:t>СТАТИСТИКА</a:t>
                </a:r>
                <a:endParaRPr lang="ru-RU">
                  <a:cs typeface="Arial" charset="0"/>
                </a:endParaRPr>
              </a:p>
            </p:txBody>
          </p:sp>
        </p:grpSp>
        <p:grpSp>
          <p:nvGrpSpPr>
            <p:cNvPr id="18532" name="Group 62080"/>
            <p:cNvGrpSpPr>
              <a:grpSpLocks/>
            </p:cNvGrpSpPr>
            <p:nvPr/>
          </p:nvGrpSpPr>
          <p:grpSpPr bwMode="auto">
            <a:xfrm>
              <a:off x="357771" y="285728"/>
              <a:ext cx="5028565" cy="500066"/>
              <a:chOff x="-134052" y="0"/>
              <a:chExt cx="9517701" cy="563367"/>
            </a:xfrm>
          </p:grpSpPr>
          <p:sp>
            <p:nvSpPr>
              <p:cNvPr id="18533" name="Shape 231"/>
              <p:cNvSpPr>
                <a:spLocks/>
              </p:cNvSpPr>
              <p:nvPr/>
            </p:nvSpPr>
            <p:spPr bwMode="auto">
              <a:xfrm>
                <a:off x="7969457" y="257284"/>
                <a:ext cx="48327" cy="49385"/>
              </a:xfrm>
              <a:custGeom>
                <a:avLst/>
                <a:gdLst>
                  <a:gd name="T0" fmla="*/ 25250 w 48327"/>
                  <a:gd name="T1" fmla="*/ 0 h 49385"/>
                  <a:gd name="T2" fmla="*/ 48327 w 48327"/>
                  <a:gd name="T3" fmla="*/ 24688 h 49385"/>
                  <a:gd name="T4" fmla="*/ 25250 w 48327"/>
                  <a:gd name="T5" fmla="*/ 49385 h 49385"/>
                  <a:gd name="T6" fmla="*/ 0 w 48327"/>
                  <a:gd name="T7" fmla="*/ 24688 h 49385"/>
                  <a:gd name="T8" fmla="*/ 25250 w 48327"/>
                  <a:gd name="T9" fmla="*/ 0 h 493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27"/>
                  <a:gd name="T16" fmla="*/ 0 h 49385"/>
                  <a:gd name="T17" fmla="*/ 48327 w 48327"/>
                  <a:gd name="T18" fmla="*/ 49385 h 493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27" h="49385">
                    <a:moveTo>
                      <a:pt x="25250" y="0"/>
                    </a:moveTo>
                    <a:lnTo>
                      <a:pt x="48327" y="24688"/>
                    </a:lnTo>
                    <a:lnTo>
                      <a:pt x="25250" y="49385"/>
                    </a:lnTo>
                    <a:lnTo>
                      <a:pt x="0" y="24688"/>
                    </a:lnTo>
                    <a:lnTo>
                      <a:pt x="2525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34" name="Shape 232"/>
              <p:cNvSpPr>
                <a:spLocks/>
              </p:cNvSpPr>
              <p:nvPr/>
            </p:nvSpPr>
            <p:spPr bwMode="auto">
              <a:xfrm>
                <a:off x="-134052" y="0"/>
                <a:ext cx="9517701" cy="563367"/>
              </a:xfrm>
              <a:custGeom>
                <a:avLst/>
                <a:gdLst>
                  <a:gd name="T0" fmla="*/ 0 w 8247842"/>
                  <a:gd name="T1" fmla="*/ 0 h 563367"/>
                  <a:gd name="T2" fmla="*/ 7980110 w 8247842"/>
                  <a:gd name="T3" fmla="*/ 0 h 563367"/>
                  <a:gd name="T4" fmla="*/ 8247794 w 8247842"/>
                  <a:gd name="T5" fmla="*/ 261943 h 563367"/>
                  <a:gd name="T6" fmla="*/ 8065898 w 8247842"/>
                  <a:gd name="T7" fmla="*/ 261943 h 563367"/>
                  <a:gd name="T8" fmla="*/ 8028515 w 8247842"/>
                  <a:gd name="T9" fmla="*/ 224020 h 563367"/>
                  <a:gd name="T10" fmla="*/ 8056791 w 8247842"/>
                  <a:gd name="T11" fmla="*/ 196859 h 563367"/>
                  <a:gd name="T12" fmla="*/ 8085060 w 8247842"/>
                  <a:gd name="T13" fmla="*/ 225125 h 563367"/>
                  <a:gd name="T14" fmla="*/ 8119433 w 8247842"/>
                  <a:gd name="T15" fmla="*/ 191312 h 563367"/>
                  <a:gd name="T16" fmla="*/ 8056791 w 8247842"/>
                  <a:gd name="T17" fmla="*/ 129773 h 563367"/>
                  <a:gd name="T18" fmla="*/ 7994614 w 8247842"/>
                  <a:gd name="T19" fmla="*/ 189785 h 563367"/>
                  <a:gd name="T20" fmla="*/ 7965317 w 8247842"/>
                  <a:gd name="T21" fmla="*/ 160823 h 563367"/>
                  <a:gd name="T22" fmla="*/ 7932057 w 8247842"/>
                  <a:gd name="T23" fmla="*/ 193529 h 563367"/>
                  <a:gd name="T24" fmla="*/ 7960328 w 8247842"/>
                  <a:gd name="T25" fmla="*/ 222916 h 563367"/>
                  <a:gd name="T26" fmla="*/ 7933166 w 8247842"/>
                  <a:gd name="T27" fmla="*/ 248969 h 563367"/>
                  <a:gd name="T28" fmla="*/ 7905446 w 8247842"/>
                  <a:gd name="T29" fmla="*/ 219586 h 563367"/>
                  <a:gd name="T30" fmla="*/ 7873294 w 8247842"/>
                  <a:gd name="T31" fmla="*/ 251189 h 563367"/>
                  <a:gd name="T32" fmla="*/ 7903264 w 8247842"/>
                  <a:gd name="T33" fmla="*/ 282251 h 563367"/>
                  <a:gd name="T34" fmla="*/ 7873294 w 8247842"/>
                  <a:gd name="T35" fmla="*/ 312768 h 563367"/>
                  <a:gd name="T36" fmla="*/ 7905446 w 8247842"/>
                  <a:gd name="T37" fmla="*/ 344366 h 563367"/>
                  <a:gd name="T38" fmla="*/ 7933166 w 8247842"/>
                  <a:gd name="T39" fmla="*/ 314985 h 563367"/>
                  <a:gd name="T40" fmla="*/ 7960328 w 8247842"/>
                  <a:gd name="T41" fmla="*/ 341036 h 563367"/>
                  <a:gd name="T42" fmla="*/ 7932057 w 8247842"/>
                  <a:gd name="T43" fmla="*/ 370422 h 563367"/>
                  <a:gd name="T44" fmla="*/ 7965317 w 8247842"/>
                  <a:gd name="T45" fmla="*/ 403125 h 563367"/>
                  <a:gd name="T46" fmla="*/ 7995810 w 8247842"/>
                  <a:gd name="T47" fmla="*/ 374166 h 563367"/>
                  <a:gd name="T48" fmla="*/ 8056791 w 8247842"/>
                  <a:gd name="T49" fmla="*/ 434177 h 563367"/>
                  <a:gd name="T50" fmla="*/ 8119433 w 8247842"/>
                  <a:gd name="T51" fmla="*/ 372635 h 563367"/>
                  <a:gd name="T52" fmla="*/ 8085060 w 8247842"/>
                  <a:gd name="T53" fmla="*/ 338817 h 563367"/>
                  <a:gd name="T54" fmla="*/ 8056791 w 8247842"/>
                  <a:gd name="T55" fmla="*/ 367096 h 563367"/>
                  <a:gd name="T56" fmla="*/ 8028515 w 8247842"/>
                  <a:gd name="T57" fmla="*/ 339930 h 563367"/>
                  <a:gd name="T58" fmla="*/ 8065326 w 8247842"/>
                  <a:gd name="T59" fmla="*/ 300208 h 563367"/>
                  <a:gd name="T60" fmla="*/ 8247842 w 8247842"/>
                  <a:gd name="T61" fmla="*/ 300208 h 563367"/>
                  <a:gd name="T62" fmla="*/ 7978502 w 8247842"/>
                  <a:gd name="T63" fmla="*/ 563367 h 563367"/>
                  <a:gd name="T64" fmla="*/ 0 w 8247842"/>
                  <a:gd name="T65" fmla="*/ 563367 h 563367"/>
                  <a:gd name="T66" fmla="*/ 0 w 8247842"/>
                  <a:gd name="T67" fmla="*/ 0 h 56336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47842"/>
                  <a:gd name="T103" fmla="*/ 0 h 563367"/>
                  <a:gd name="T104" fmla="*/ 8247842 w 8247842"/>
                  <a:gd name="T105" fmla="*/ 563367 h 56336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47842" h="563367">
                    <a:moveTo>
                      <a:pt x="0" y="0"/>
                    </a:moveTo>
                    <a:lnTo>
                      <a:pt x="7980110" y="0"/>
                    </a:lnTo>
                    <a:cubicBezTo>
                      <a:pt x="8069308" y="87623"/>
                      <a:pt x="8159163" y="174923"/>
                      <a:pt x="8247794" y="261943"/>
                    </a:cubicBezTo>
                    <a:lnTo>
                      <a:pt x="8065898" y="261943"/>
                    </a:lnTo>
                    <a:lnTo>
                      <a:pt x="8028515" y="224020"/>
                    </a:lnTo>
                    <a:lnTo>
                      <a:pt x="8056791" y="196859"/>
                    </a:lnTo>
                    <a:lnTo>
                      <a:pt x="8085060" y="225125"/>
                    </a:lnTo>
                    <a:lnTo>
                      <a:pt x="8119433" y="191312"/>
                    </a:lnTo>
                    <a:lnTo>
                      <a:pt x="8056791" y="129773"/>
                    </a:lnTo>
                    <a:lnTo>
                      <a:pt x="7994614" y="189785"/>
                    </a:lnTo>
                    <a:lnTo>
                      <a:pt x="7965317" y="160823"/>
                    </a:lnTo>
                    <a:lnTo>
                      <a:pt x="7932057" y="193529"/>
                    </a:lnTo>
                    <a:lnTo>
                      <a:pt x="7960328" y="222916"/>
                    </a:lnTo>
                    <a:lnTo>
                      <a:pt x="7933166" y="248969"/>
                    </a:lnTo>
                    <a:lnTo>
                      <a:pt x="7905446" y="219586"/>
                    </a:lnTo>
                    <a:lnTo>
                      <a:pt x="7873294" y="251189"/>
                    </a:lnTo>
                    <a:lnTo>
                      <a:pt x="7903264" y="282251"/>
                    </a:lnTo>
                    <a:lnTo>
                      <a:pt x="7873294" y="312768"/>
                    </a:lnTo>
                    <a:lnTo>
                      <a:pt x="7905446" y="344366"/>
                    </a:lnTo>
                    <a:lnTo>
                      <a:pt x="7933166" y="314985"/>
                    </a:lnTo>
                    <a:lnTo>
                      <a:pt x="7960328" y="341036"/>
                    </a:lnTo>
                    <a:lnTo>
                      <a:pt x="7932057" y="370422"/>
                    </a:lnTo>
                    <a:lnTo>
                      <a:pt x="7965317" y="403125"/>
                    </a:lnTo>
                    <a:lnTo>
                      <a:pt x="7995810" y="374166"/>
                    </a:lnTo>
                    <a:lnTo>
                      <a:pt x="8056791" y="434177"/>
                    </a:lnTo>
                    <a:lnTo>
                      <a:pt x="8119433" y="372635"/>
                    </a:lnTo>
                    <a:lnTo>
                      <a:pt x="8085060" y="338817"/>
                    </a:lnTo>
                    <a:lnTo>
                      <a:pt x="8056791" y="367096"/>
                    </a:lnTo>
                    <a:lnTo>
                      <a:pt x="8028515" y="339930"/>
                    </a:lnTo>
                    <a:lnTo>
                      <a:pt x="8065326" y="300208"/>
                    </a:lnTo>
                    <a:lnTo>
                      <a:pt x="8247842" y="300208"/>
                    </a:lnTo>
                    <a:cubicBezTo>
                      <a:pt x="8159314" y="387651"/>
                      <a:pt x="8068226" y="475221"/>
                      <a:pt x="7978502" y="563367"/>
                    </a:cubicBezTo>
                    <a:lnTo>
                      <a:pt x="0" y="563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35" name="Rectangle 233"/>
              <p:cNvSpPr>
                <a:spLocks noChangeArrowheads="1"/>
              </p:cNvSpPr>
              <p:nvPr/>
            </p:nvSpPr>
            <p:spPr bwMode="auto">
              <a:xfrm>
                <a:off x="556636" y="157087"/>
                <a:ext cx="8156753" cy="331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sz="1400" b="1">
                    <a:solidFill>
                      <a:srgbClr val="FEFEFE"/>
                    </a:solidFill>
                    <a:latin typeface="Times New Roman" pitchFamily="18" charset="0"/>
                    <a:cs typeface="Times New Roman" pitchFamily="18" charset="0"/>
                  </a:rPr>
                  <a:t>выявление и поддержка одаренных детей и молодежи</a:t>
                </a:r>
                <a:endParaRPr lang="ru-RU" sz="1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18434" name="TextBox 13"/>
          <p:cNvSpPr txBox="1">
            <a:spLocks noChangeArrowheads="1"/>
          </p:cNvSpPr>
          <p:nvPr/>
        </p:nvSpPr>
        <p:spPr bwMode="auto">
          <a:xfrm>
            <a:off x="428625" y="1214438"/>
            <a:ext cx="82153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выпускников Пудожского муниципального района, награжденных медалью «За особые успехи в учении»</a:t>
            </a:r>
          </a:p>
        </p:txBody>
      </p:sp>
      <p:sp>
        <p:nvSpPr>
          <p:cNvPr id="18435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8436" name="Группа 84"/>
          <p:cNvGrpSpPr>
            <a:grpSpLocks/>
          </p:cNvGrpSpPr>
          <p:nvPr/>
        </p:nvGrpSpPr>
        <p:grpSpPr bwMode="auto">
          <a:xfrm>
            <a:off x="2071688" y="2000250"/>
            <a:ext cx="4071937" cy="423863"/>
            <a:chOff x="2535236" y="1714488"/>
            <a:chExt cx="3349921" cy="424617"/>
          </a:xfrm>
        </p:grpSpPr>
        <p:sp>
          <p:nvSpPr>
            <p:cNvPr id="18512" name="Shape 9322"/>
            <p:cNvSpPr>
              <a:spLocks/>
            </p:cNvSpPr>
            <p:nvPr/>
          </p:nvSpPr>
          <p:spPr bwMode="auto">
            <a:xfrm>
              <a:off x="5365017" y="1790812"/>
              <a:ext cx="149284" cy="348293"/>
            </a:xfrm>
            <a:custGeom>
              <a:avLst/>
              <a:gdLst>
                <a:gd name="T0" fmla="*/ 29341 w 149271"/>
                <a:gd name="T1" fmla="*/ 0 h 348522"/>
                <a:gd name="T2" fmla="*/ 119816 w 149271"/>
                <a:gd name="T3" fmla="*/ 0 h 348522"/>
                <a:gd name="T4" fmla="*/ 149175 w 149271"/>
                <a:gd name="T5" fmla="*/ 29369 h 348522"/>
                <a:gd name="T6" fmla="*/ 149271 w 149271"/>
                <a:gd name="T7" fmla="*/ 147470 h 348522"/>
                <a:gd name="T8" fmla="*/ 136447 w 149271"/>
                <a:gd name="T9" fmla="*/ 160322 h 348522"/>
                <a:gd name="T10" fmla="*/ 123620 w 149271"/>
                <a:gd name="T11" fmla="*/ 147470 h 348522"/>
                <a:gd name="T12" fmla="*/ 123620 w 149271"/>
                <a:gd name="T13" fmla="*/ 39563 h 348522"/>
                <a:gd name="T14" fmla="*/ 118456 w 149271"/>
                <a:gd name="T15" fmla="*/ 39563 h 348522"/>
                <a:gd name="T16" fmla="*/ 118456 w 149271"/>
                <a:gd name="T17" fmla="*/ 329274 h 348522"/>
                <a:gd name="T18" fmla="*/ 99281 w 149271"/>
                <a:gd name="T19" fmla="*/ 348522 h 348522"/>
                <a:gd name="T20" fmla="*/ 80043 w 149271"/>
                <a:gd name="T21" fmla="*/ 329274 h 348522"/>
                <a:gd name="T22" fmla="*/ 80043 w 149271"/>
                <a:gd name="T23" fmla="*/ 170654 h 348522"/>
                <a:gd name="T24" fmla="*/ 69541 w 149271"/>
                <a:gd name="T25" fmla="*/ 170654 h 348522"/>
                <a:gd name="T26" fmla="*/ 69541 w 149271"/>
                <a:gd name="T27" fmla="*/ 329313 h 348522"/>
                <a:gd name="T28" fmla="*/ 50360 w 149271"/>
                <a:gd name="T29" fmla="*/ 348522 h 348522"/>
                <a:gd name="T30" fmla="*/ 31123 w 149271"/>
                <a:gd name="T31" fmla="*/ 329313 h 348522"/>
                <a:gd name="T32" fmla="*/ 31123 w 149271"/>
                <a:gd name="T33" fmla="*/ 39563 h 348522"/>
                <a:gd name="T34" fmla="*/ 25694 w 149271"/>
                <a:gd name="T35" fmla="*/ 39563 h 348522"/>
                <a:gd name="T36" fmla="*/ 25694 w 149271"/>
                <a:gd name="T37" fmla="*/ 147898 h 348522"/>
                <a:gd name="T38" fmla="*/ 12892 w 149271"/>
                <a:gd name="T39" fmla="*/ 160729 h 348522"/>
                <a:gd name="T40" fmla="*/ 94 w 149271"/>
                <a:gd name="T41" fmla="*/ 147898 h 348522"/>
                <a:gd name="T42" fmla="*/ 0 w 149271"/>
                <a:gd name="T43" fmla="*/ 29369 h 348522"/>
                <a:gd name="T44" fmla="*/ 29341 w 149271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1"/>
                <a:gd name="T70" fmla="*/ 0 h 348522"/>
                <a:gd name="T71" fmla="*/ 149271 w 149271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1" h="348522">
                  <a:moveTo>
                    <a:pt x="29341" y="0"/>
                  </a:moveTo>
                  <a:lnTo>
                    <a:pt x="119816" y="0"/>
                  </a:lnTo>
                  <a:cubicBezTo>
                    <a:pt x="136027" y="0"/>
                    <a:pt x="149175" y="13129"/>
                    <a:pt x="149175" y="29369"/>
                  </a:cubicBezTo>
                  <a:lnTo>
                    <a:pt x="149271" y="147470"/>
                  </a:lnTo>
                  <a:cubicBezTo>
                    <a:pt x="149271" y="154565"/>
                    <a:pt x="143539" y="160322"/>
                    <a:pt x="136447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6" y="39563"/>
                  </a:lnTo>
                  <a:lnTo>
                    <a:pt x="118456" y="329274"/>
                  </a:lnTo>
                  <a:cubicBezTo>
                    <a:pt x="118456" y="339900"/>
                    <a:pt x="109859" y="348522"/>
                    <a:pt x="99281" y="348522"/>
                  </a:cubicBezTo>
                  <a:cubicBezTo>
                    <a:pt x="88636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9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4" y="39563"/>
                  </a:lnTo>
                  <a:lnTo>
                    <a:pt x="25694" y="147898"/>
                  </a:lnTo>
                  <a:cubicBezTo>
                    <a:pt x="25694" y="154987"/>
                    <a:pt x="19965" y="160729"/>
                    <a:pt x="12892" y="160729"/>
                  </a:cubicBezTo>
                  <a:cubicBezTo>
                    <a:pt x="5818" y="160729"/>
                    <a:pt x="94" y="154987"/>
                    <a:pt x="94" y="147898"/>
                  </a:cubicBezTo>
                  <a:lnTo>
                    <a:pt x="0" y="29369"/>
                  </a:lnTo>
                  <a:cubicBezTo>
                    <a:pt x="0" y="13129"/>
                    <a:pt x="13155" y="0"/>
                    <a:pt x="29341" y="0"/>
                  </a:cubicBezTo>
                  <a:close/>
                </a:path>
              </a:pathLst>
            </a:custGeom>
            <a:solidFill>
              <a:srgbClr val="0070C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3" name="Shape 9323"/>
            <p:cNvSpPr>
              <a:spLocks/>
            </p:cNvSpPr>
            <p:nvPr/>
          </p:nvSpPr>
          <p:spPr bwMode="auto">
            <a:xfrm>
              <a:off x="5408453" y="1714488"/>
              <a:ext cx="64407" cy="64343"/>
            </a:xfrm>
            <a:custGeom>
              <a:avLst/>
              <a:gdLst>
                <a:gd name="T0" fmla="*/ 32172 w 64401"/>
                <a:gd name="T1" fmla="*/ 0 h 64385"/>
                <a:gd name="T2" fmla="*/ 49976 w 64401"/>
                <a:gd name="T3" fmla="*/ 0 h 64385"/>
                <a:gd name="T4" fmla="*/ 64407 w 64401"/>
                <a:gd name="T5" fmla="*/ 14402 h 64385"/>
                <a:gd name="T6" fmla="*/ 64407 w 64401"/>
                <a:gd name="T7" fmla="*/ 32162 h 64385"/>
                <a:gd name="T8" fmla="*/ 64407 w 64401"/>
                <a:gd name="T9" fmla="*/ 49924 h 64385"/>
                <a:gd name="T10" fmla="*/ 49976 w 64401"/>
                <a:gd name="T11" fmla="*/ 64343 h 64385"/>
                <a:gd name="T12" fmla="*/ 32172 w 64401"/>
                <a:gd name="T13" fmla="*/ 64343 h 64385"/>
                <a:gd name="T14" fmla="*/ 14404 w 64401"/>
                <a:gd name="T15" fmla="*/ 64343 h 64385"/>
                <a:gd name="T16" fmla="*/ 0 w 64401"/>
                <a:gd name="T17" fmla="*/ 49924 h 64385"/>
                <a:gd name="T18" fmla="*/ 0 w 64401"/>
                <a:gd name="T19" fmla="*/ 32162 h 64385"/>
                <a:gd name="T20" fmla="*/ 0 w 64401"/>
                <a:gd name="T21" fmla="*/ 14402 h 64385"/>
                <a:gd name="T22" fmla="*/ 14404 w 64401"/>
                <a:gd name="T23" fmla="*/ 0 h 64385"/>
                <a:gd name="T24" fmla="*/ 32172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69" y="0"/>
                  </a:moveTo>
                  <a:cubicBezTo>
                    <a:pt x="49971" y="0"/>
                    <a:pt x="64401" y="14411"/>
                    <a:pt x="64401" y="32183"/>
                  </a:cubicBezTo>
                  <a:cubicBezTo>
                    <a:pt x="64401" y="49957"/>
                    <a:pt x="49971" y="64385"/>
                    <a:pt x="32169" y="64385"/>
                  </a:cubicBezTo>
                  <a:cubicBezTo>
                    <a:pt x="14403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0070C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4" name="Shape 9324"/>
            <p:cNvSpPr>
              <a:spLocks/>
            </p:cNvSpPr>
            <p:nvPr/>
          </p:nvSpPr>
          <p:spPr bwMode="auto">
            <a:xfrm>
              <a:off x="5550440" y="1790812"/>
              <a:ext cx="149288" cy="348293"/>
            </a:xfrm>
            <a:custGeom>
              <a:avLst/>
              <a:gdLst>
                <a:gd name="T0" fmla="*/ 29345 w 149275"/>
                <a:gd name="T1" fmla="*/ 0 h 348522"/>
                <a:gd name="T2" fmla="*/ 119820 w 149275"/>
                <a:gd name="T3" fmla="*/ 0 h 348522"/>
                <a:gd name="T4" fmla="*/ 149177 w 149275"/>
                <a:gd name="T5" fmla="*/ 29369 h 348522"/>
                <a:gd name="T6" fmla="*/ 149275 w 149275"/>
                <a:gd name="T7" fmla="*/ 147470 h 348522"/>
                <a:gd name="T8" fmla="*/ 136451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4 h 348522"/>
                <a:gd name="T18" fmla="*/ 99285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698 w 149275"/>
                <a:gd name="T35" fmla="*/ 39563 h 348522"/>
                <a:gd name="T36" fmla="*/ 25698 w 149275"/>
                <a:gd name="T37" fmla="*/ 147898 h 348522"/>
                <a:gd name="T38" fmla="*/ 12895 w 149275"/>
                <a:gd name="T39" fmla="*/ 160729 h 348522"/>
                <a:gd name="T40" fmla="*/ 98 w 149275"/>
                <a:gd name="T41" fmla="*/ 147898 h 348522"/>
                <a:gd name="T42" fmla="*/ 0 w 149275"/>
                <a:gd name="T43" fmla="*/ 29369 h 348522"/>
                <a:gd name="T44" fmla="*/ 29345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5" y="0"/>
                  </a:moveTo>
                  <a:lnTo>
                    <a:pt x="119820" y="0"/>
                  </a:lnTo>
                  <a:cubicBezTo>
                    <a:pt x="136030" y="0"/>
                    <a:pt x="149177" y="13129"/>
                    <a:pt x="149177" y="29369"/>
                  </a:cubicBezTo>
                  <a:lnTo>
                    <a:pt x="149275" y="147470"/>
                  </a:lnTo>
                  <a:cubicBezTo>
                    <a:pt x="149275" y="154565"/>
                    <a:pt x="143543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4"/>
                  </a:lnTo>
                  <a:cubicBezTo>
                    <a:pt x="118458" y="339900"/>
                    <a:pt x="10985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41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8" y="39563"/>
                  </a:lnTo>
                  <a:lnTo>
                    <a:pt x="25698" y="147898"/>
                  </a:lnTo>
                  <a:cubicBezTo>
                    <a:pt x="25698" y="154987"/>
                    <a:pt x="19969" y="160729"/>
                    <a:pt x="12895" y="160729"/>
                  </a:cubicBezTo>
                  <a:cubicBezTo>
                    <a:pt x="5822" y="160729"/>
                    <a:pt x="98" y="154987"/>
                    <a:pt x="98" y="147898"/>
                  </a:cubicBezTo>
                  <a:lnTo>
                    <a:pt x="0" y="29369"/>
                  </a:lnTo>
                  <a:cubicBezTo>
                    <a:pt x="0" y="13129"/>
                    <a:pt x="13159" y="0"/>
                    <a:pt x="2934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5" name="Shape 9325"/>
            <p:cNvSpPr>
              <a:spLocks/>
            </p:cNvSpPr>
            <p:nvPr/>
          </p:nvSpPr>
          <p:spPr bwMode="auto">
            <a:xfrm>
              <a:off x="5593878" y="1714488"/>
              <a:ext cx="64407" cy="64343"/>
            </a:xfrm>
            <a:custGeom>
              <a:avLst/>
              <a:gdLst>
                <a:gd name="T0" fmla="*/ 32174 w 64401"/>
                <a:gd name="T1" fmla="*/ 0 h 64385"/>
                <a:gd name="T2" fmla="*/ 49981 w 64401"/>
                <a:gd name="T3" fmla="*/ 0 h 64385"/>
                <a:gd name="T4" fmla="*/ 64407 w 64401"/>
                <a:gd name="T5" fmla="*/ 14402 h 64385"/>
                <a:gd name="T6" fmla="*/ 64407 w 64401"/>
                <a:gd name="T7" fmla="*/ 32162 h 64385"/>
                <a:gd name="T8" fmla="*/ 64407 w 64401"/>
                <a:gd name="T9" fmla="*/ 49924 h 64385"/>
                <a:gd name="T10" fmla="*/ 49981 w 64401"/>
                <a:gd name="T11" fmla="*/ 64343 h 64385"/>
                <a:gd name="T12" fmla="*/ 32174 w 64401"/>
                <a:gd name="T13" fmla="*/ 64343 h 64385"/>
                <a:gd name="T14" fmla="*/ 14406 w 64401"/>
                <a:gd name="T15" fmla="*/ 64343 h 64385"/>
                <a:gd name="T16" fmla="*/ 0 w 64401"/>
                <a:gd name="T17" fmla="*/ 49924 h 64385"/>
                <a:gd name="T18" fmla="*/ 0 w 64401"/>
                <a:gd name="T19" fmla="*/ 32162 h 64385"/>
                <a:gd name="T20" fmla="*/ 0 w 64401"/>
                <a:gd name="T21" fmla="*/ 14402 h 64385"/>
                <a:gd name="T22" fmla="*/ 14406 w 64401"/>
                <a:gd name="T23" fmla="*/ 0 h 64385"/>
                <a:gd name="T24" fmla="*/ 32174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71" y="0"/>
                  </a:moveTo>
                  <a:cubicBezTo>
                    <a:pt x="49976" y="0"/>
                    <a:pt x="64401" y="14411"/>
                    <a:pt x="64401" y="32183"/>
                  </a:cubicBezTo>
                  <a:cubicBezTo>
                    <a:pt x="64401" y="49957"/>
                    <a:pt x="49976" y="64385"/>
                    <a:pt x="32171" y="64385"/>
                  </a:cubicBezTo>
                  <a:cubicBezTo>
                    <a:pt x="14405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6" name="Shape 9326"/>
            <p:cNvSpPr>
              <a:spLocks/>
            </p:cNvSpPr>
            <p:nvPr/>
          </p:nvSpPr>
          <p:spPr bwMode="auto">
            <a:xfrm>
              <a:off x="5735869" y="1790812"/>
              <a:ext cx="149288" cy="348293"/>
            </a:xfrm>
            <a:custGeom>
              <a:avLst/>
              <a:gdLst>
                <a:gd name="T0" fmla="*/ 29343 w 149275"/>
                <a:gd name="T1" fmla="*/ 0 h 348522"/>
                <a:gd name="T2" fmla="*/ 119820 w 149275"/>
                <a:gd name="T3" fmla="*/ 0 h 348522"/>
                <a:gd name="T4" fmla="*/ 149173 w 149275"/>
                <a:gd name="T5" fmla="*/ 29369 h 348522"/>
                <a:gd name="T6" fmla="*/ 149275 w 149275"/>
                <a:gd name="T7" fmla="*/ 147470 h 348522"/>
                <a:gd name="T8" fmla="*/ 136447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4 w 149275"/>
                <a:gd name="T15" fmla="*/ 39563 h 348522"/>
                <a:gd name="T16" fmla="*/ 118454 w 149275"/>
                <a:gd name="T17" fmla="*/ 329274 h 348522"/>
                <a:gd name="T18" fmla="*/ 99281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705 w 149275"/>
                <a:gd name="T35" fmla="*/ 39563 h 348522"/>
                <a:gd name="T36" fmla="*/ 25705 w 149275"/>
                <a:gd name="T37" fmla="*/ 147898 h 348522"/>
                <a:gd name="T38" fmla="*/ 12895 w 149275"/>
                <a:gd name="T39" fmla="*/ 160729 h 348522"/>
                <a:gd name="T40" fmla="*/ 90 w 149275"/>
                <a:gd name="T41" fmla="*/ 147898 h 348522"/>
                <a:gd name="T42" fmla="*/ 0 w 149275"/>
                <a:gd name="T43" fmla="*/ 29369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20" y="0"/>
                  </a:lnTo>
                  <a:cubicBezTo>
                    <a:pt x="136030" y="0"/>
                    <a:pt x="149173" y="13129"/>
                    <a:pt x="149173" y="29369"/>
                  </a:cubicBezTo>
                  <a:lnTo>
                    <a:pt x="149275" y="147470"/>
                  </a:lnTo>
                  <a:cubicBezTo>
                    <a:pt x="149275" y="154565"/>
                    <a:pt x="143539" y="160322"/>
                    <a:pt x="136447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4" y="39563"/>
                  </a:lnTo>
                  <a:lnTo>
                    <a:pt x="118454" y="329274"/>
                  </a:lnTo>
                  <a:cubicBezTo>
                    <a:pt x="118454" y="339900"/>
                    <a:pt x="109854" y="348522"/>
                    <a:pt x="99281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7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705" y="39563"/>
                  </a:lnTo>
                  <a:lnTo>
                    <a:pt x="25705" y="147898"/>
                  </a:lnTo>
                  <a:cubicBezTo>
                    <a:pt x="25705" y="154987"/>
                    <a:pt x="19969" y="160729"/>
                    <a:pt x="12895" y="160729"/>
                  </a:cubicBezTo>
                  <a:cubicBezTo>
                    <a:pt x="5822" y="160729"/>
                    <a:pt x="90" y="154987"/>
                    <a:pt x="90" y="147898"/>
                  </a:cubicBezTo>
                  <a:lnTo>
                    <a:pt x="0" y="29369"/>
                  </a:lnTo>
                  <a:cubicBezTo>
                    <a:pt x="0" y="13129"/>
                    <a:pt x="13147" y="0"/>
                    <a:pt x="29343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7" name="Shape 9327"/>
            <p:cNvSpPr>
              <a:spLocks/>
            </p:cNvSpPr>
            <p:nvPr/>
          </p:nvSpPr>
          <p:spPr bwMode="auto">
            <a:xfrm>
              <a:off x="5779306" y="1714488"/>
              <a:ext cx="64407" cy="64343"/>
            </a:xfrm>
            <a:custGeom>
              <a:avLst/>
              <a:gdLst>
                <a:gd name="T0" fmla="*/ 32170 w 64401"/>
                <a:gd name="T1" fmla="*/ 0 h 64385"/>
                <a:gd name="T2" fmla="*/ 49977 w 64401"/>
                <a:gd name="T3" fmla="*/ 0 h 64385"/>
                <a:gd name="T4" fmla="*/ 64407 w 64401"/>
                <a:gd name="T5" fmla="*/ 14402 h 64385"/>
                <a:gd name="T6" fmla="*/ 64407 w 64401"/>
                <a:gd name="T7" fmla="*/ 32162 h 64385"/>
                <a:gd name="T8" fmla="*/ 64407 w 64401"/>
                <a:gd name="T9" fmla="*/ 49924 h 64385"/>
                <a:gd name="T10" fmla="*/ 49977 w 64401"/>
                <a:gd name="T11" fmla="*/ 64343 h 64385"/>
                <a:gd name="T12" fmla="*/ 32170 w 64401"/>
                <a:gd name="T13" fmla="*/ 64343 h 64385"/>
                <a:gd name="T14" fmla="*/ 14406 w 64401"/>
                <a:gd name="T15" fmla="*/ 64343 h 64385"/>
                <a:gd name="T16" fmla="*/ 0 w 64401"/>
                <a:gd name="T17" fmla="*/ 49924 h 64385"/>
                <a:gd name="T18" fmla="*/ 0 w 64401"/>
                <a:gd name="T19" fmla="*/ 32162 h 64385"/>
                <a:gd name="T20" fmla="*/ 0 w 64401"/>
                <a:gd name="T21" fmla="*/ 14402 h 64385"/>
                <a:gd name="T22" fmla="*/ 14406 w 64401"/>
                <a:gd name="T23" fmla="*/ 0 h 64385"/>
                <a:gd name="T24" fmla="*/ 32170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67" y="0"/>
                  </a:moveTo>
                  <a:cubicBezTo>
                    <a:pt x="49972" y="0"/>
                    <a:pt x="64401" y="14411"/>
                    <a:pt x="64401" y="32183"/>
                  </a:cubicBezTo>
                  <a:cubicBezTo>
                    <a:pt x="64401" y="49957"/>
                    <a:pt x="49972" y="64385"/>
                    <a:pt x="32167" y="64385"/>
                  </a:cubicBezTo>
                  <a:cubicBezTo>
                    <a:pt x="14405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8" name="Shape 9342"/>
            <p:cNvSpPr>
              <a:spLocks/>
            </p:cNvSpPr>
            <p:nvPr/>
          </p:nvSpPr>
          <p:spPr bwMode="auto">
            <a:xfrm>
              <a:off x="2728501" y="1785926"/>
              <a:ext cx="149284" cy="348293"/>
            </a:xfrm>
            <a:custGeom>
              <a:avLst/>
              <a:gdLst>
                <a:gd name="T0" fmla="*/ 29345 w 149271"/>
                <a:gd name="T1" fmla="*/ 0 h 348522"/>
                <a:gd name="T2" fmla="*/ 119819 w 149271"/>
                <a:gd name="T3" fmla="*/ 0 h 348522"/>
                <a:gd name="T4" fmla="*/ 149181 w 149271"/>
                <a:gd name="T5" fmla="*/ 29369 h 348522"/>
                <a:gd name="T6" fmla="*/ 149271 w 149271"/>
                <a:gd name="T7" fmla="*/ 147470 h 348522"/>
                <a:gd name="T8" fmla="*/ 136451 w 149271"/>
                <a:gd name="T9" fmla="*/ 160322 h 348522"/>
                <a:gd name="T10" fmla="*/ 123620 w 149271"/>
                <a:gd name="T11" fmla="*/ 147470 h 348522"/>
                <a:gd name="T12" fmla="*/ 123620 w 149271"/>
                <a:gd name="T13" fmla="*/ 39563 h 348522"/>
                <a:gd name="T14" fmla="*/ 118452 w 149271"/>
                <a:gd name="T15" fmla="*/ 39563 h 348522"/>
                <a:gd name="T16" fmla="*/ 118452 w 149271"/>
                <a:gd name="T17" fmla="*/ 329274 h 348522"/>
                <a:gd name="T18" fmla="*/ 99285 w 149271"/>
                <a:gd name="T19" fmla="*/ 348522 h 348522"/>
                <a:gd name="T20" fmla="*/ 80043 w 149271"/>
                <a:gd name="T21" fmla="*/ 329274 h 348522"/>
                <a:gd name="T22" fmla="*/ 80043 w 149271"/>
                <a:gd name="T23" fmla="*/ 170654 h 348522"/>
                <a:gd name="T24" fmla="*/ 69541 w 149271"/>
                <a:gd name="T25" fmla="*/ 170654 h 348522"/>
                <a:gd name="T26" fmla="*/ 69541 w 149271"/>
                <a:gd name="T27" fmla="*/ 329313 h 348522"/>
                <a:gd name="T28" fmla="*/ 50368 w 149271"/>
                <a:gd name="T29" fmla="*/ 348522 h 348522"/>
                <a:gd name="T30" fmla="*/ 31130 w 149271"/>
                <a:gd name="T31" fmla="*/ 329313 h 348522"/>
                <a:gd name="T32" fmla="*/ 31130 w 149271"/>
                <a:gd name="T33" fmla="*/ 39563 h 348522"/>
                <a:gd name="T34" fmla="*/ 25697 w 149271"/>
                <a:gd name="T35" fmla="*/ 39563 h 348522"/>
                <a:gd name="T36" fmla="*/ 25697 w 149271"/>
                <a:gd name="T37" fmla="*/ 147898 h 348522"/>
                <a:gd name="T38" fmla="*/ 12895 w 149271"/>
                <a:gd name="T39" fmla="*/ 160729 h 348522"/>
                <a:gd name="T40" fmla="*/ 94 w 149271"/>
                <a:gd name="T41" fmla="*/ 147898 h 348522"/>
                <a:gd name="T42" fmla="*/ 0 w 149271"/>
                <a:gd name="T43" fmla="*/ 29369 h 348522"/>
                <a:gd name="T44" fmla="*/ 29345 w 149271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1"/>
                <a:gd name="T70" fmla="*/ 0 h 348522"/>
                <a:gd name="T71" fmla="*/ 149271 w 149271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1" h="348522">
                  <a:moveTo>
                    <a:pt x="29345" y="0"/>
                  </a:moveTo>
                  <a:lnTo>
                    <a:pt x="119819" y="0"/>
                  </a:lnTo>
                  <a:cubicBezTo>
                    <a:pt x="136027" y="0"/>
                    <a:pt x="149181" y="13129"/>
                    <a:pt x="149181" y="29369"/>
                  </a:cubicBezTo>
                  <a:lnTo>
                    <a:pt x="149271" y="147470"/>
                  </a:lnTo>
                  <a:cubicBezTo>
                    <a:pt x="149271" y="154565"/>
                    <a:pt x="143547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2" y="39563"/>
                  </a:lnTo>
                  <a:lnTo>
                    <a:pt x="118452" y="329274"/>
                  </a:lnTo>
                  <a:cubicBezTo>
                    <a:pt x="118452" y="339900"/>
                    <a:pt x="10984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7" y="348522"/>
                    <a:pt x="50368" y="348522"/>
                  </a:cubicBezTo>
                  <a:cubicBezTo>
                    <a:pt x="39723" y="348522"/>
                    <a:pt x="31130" y="339926"/>
                    <a:pt x="31130" y="329313"/>
                  </a:cubicBezTo>
                  <a:lnTo>
                    <a:pt x="31130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87"/>
                    <a:pt x="19965" y="160729"/>
                    <a:pt x="12895" y="160729"/>
                  </a:cubicBezTo>
                  <a:cubicBezTo>
                    <a:pt x="5817" y="160729"/>
                    <a:pt x="94" y="154987"/>
                    <a:pt x="94" y="147898"/>
                  </a:cubicBezTo>
                  <a:lnTo>
                    <a:pt x="0" y="29369"/>
                  </a:lnTo>
                  <a:cubicBezTo>
                    <a:pt x="0" y="13129"/>
                    <a:pt x="13151" y="0"/>
                    <a:pt x="29345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9" name="Shape 9343"/>
            <p:cNvSpPr>
              <a:spLocks/>
            </p:cNvSpPr>
            <p:nvPr/>
          </p:nvSpPr>
          <p:spPr bwMode="auto">
            <a:xfrm>
              <a:off x="2728501" y="1714488"/>
              <a:ext cx="64407" cy="64343"/>
            </a:xfrm>
            <a:custGeom>
              <a:avLst/>
              <a:gdLst>
                <a:gd name="T0" fmla="*/ 32174 w 64401"/>
                <a:gd name="T1" fmla="*/ 0 h 64385"/>
                <a:gd name="T2" fmla="*/ 49977 w 64401"/>
                <a:gd name="T3" fmla="*/ 0 h 64385"/>
                <a:gd name="T4" fmla="*/ 64407 w 64401"/>
                <a:gd name="T5" fmla="*/ 14402 h 64385"/>
                <a:gd name="T6" fmla="*/ 64407 w 64401"/>
                <a:gd name="T7" fmla="*/ 32162 h 64385"/>
                <a:gd name="T8" fmla="*/ 64407 w 64401"/>
                <a:gd name="T9" fmla="*/ 49924 h 64385"/>
                <a:gd name="T10" fmla="*/ 49977 w 64401"/>
                <a:gd name="T11" fmla="*/ 64343 h 64385"/>
                <a:gd name="T12" fmla="*/ 32174 w 64401"/>
                <a:gd name="T13" fmla="*/ 64343 h 64385"/>
                <a:gd name="T14" fmla="*/ 14402 w 64401"/>
                <a:gd name="T15" fmla="*/ 64343 h 64385"/>
                <a:gd name="T16" fmla="*/ 0 w 64401"/>
                <a:gd name="T17" fmla="*/ 49924 h 64385"/>
                <a:gd name="T18" fmla="*/ 0 w 64401"/>
                <a:gd name="T19" fmla="*/ 32162 h 64385"/>
                <a:gd name="T20" fmla="*/ 0 w 64401"/>
                <a:gd name="T21" fmla="*/ 14402 h 64385"/>
                <a:gd name="T22" fmla="*/ 14402 w 64401"/>
                <a:gd name="T23" fmla="*/ 0 h 64385"/>
                <a:gd name="T24" fmla="*/ 32174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71" y="0"/>
                  </a:moveTo>
                  <a:cubicBezTo>
                    <a:pt x="49972" y="0"/>
                    <a:pt x="64401" y="14411"/>
                    <a:pt x="64401" y="32183"/>
                  </a:cubicBezTo>
                  <a:cubicBezTo>
                    <a:pt x="64401" y="49957"/>
                    <a:pt x="49972" y="64385"/>
                    <a:pt x="32171" y="64385"/>
                  </a:cubicBezTo>
                  <a:cubicBezTo>
                    <a:pt x="14401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0" name="Shape 9344"/>
            <p:cNvSpPr>
              <a:spLocks/>
            </p:cNvSpPr>
            <p:nvPr/>
          </p:nvSpPr>
          <p:spPr bwMode="auto">
            <a:xfrm>
              <a:off x="2921765" y="1785926"/>
              <a:ext cx="149284" cy="348293"/>
            </a:xfrm>
            <a:custGeom>
              <a:avLst/>
              <a:gdLst>
                <a:gd name="T0" fmla="*/ 29341 w 149271"/>
                <a:gd name="T1" fmla="*/ 0 h 348522"/>
                <a:gd name="T2" fmla="*/ 119815 w 149271"/>
                <a:gd name="T3" fmla="*/ 0 h 348522"/>
                <a:gd name="T4" fmla="*/ 149173 w 149271"/>
                <a:gd name="T5" fmla="*/ 29369 h 348522"/>
                <a:gd name="T6" fmla="*/ 149271 w 149271"/>
                <a:gd name="T7" fmla="*/ 147470 h 348522"/>
                <a:gd name="T8" fmla="*/ 136447 w 149271"/>
                <a:gd name="T9" fmla="*/ 160322 h 348522"/>
                <a:gd name="T10" fmla="*/ 123620 w 149271"/>
                <a:gd name="T11" fmla="*/ 147470 h 348522"/>
                <a:gd name="T12" fmla="*/ 123620 w 149271"/>
                <a:gd name="T13" fmla="*/ 39563 h 348522"/>
                <a:gd name="T14" fmla="*/ 118454 w 149271"/>
                <a:gd name="T15" fmla="*/ 39563 h 348522"/>
                <a:gd name="T16" fmla="*/ 118454 w 149271"/>
                <a:gd name="T17" fmla="*/ 329274 h 348522"/>
                <a:gd name="T18" fmla="*/ 99281 w 149271"/>
                <a:gd name="T19" fmla="*/ 348522 h 348522"/>
                <a:gd name="T20" fmla="*/ 80043 w 149271"/>
                <a:gd name="T21" fmla="*/ 329274 h 348522"/>
                <a:gd name="T22" fmla="*/ 80043 w 149271"/>
                <a:gd name="T23" fmla="*/ 170654 h 348522"/>
                <a:gd name="T24" fmla="*/ 69541 w 149271"/>
                <a:gd name="T25" fmla="*/ 170654 h 348522"/>
                <a:gd name="T26" fmla="*/ 69541 w 149271"/>
                <a:gd name="T27" fmla="*/ 329313 h 348522"/>
                <a:gd name="T28" fmla="*/ 50360 w 149271"/>
                <a:gd name="T29" fmla="*/ 348522 h 348522"/>
                <a:gd name="T30" fmla="*/ 31123 w 149271"/>
                <a:gd name="T31" fmla="*/ 329313 h 348522"/>
                <a:gd name="T32" fmla="*/ 31123 w 149271"/>
                <a:gd name="T33" fmla="*/ 39563 h 348522"/>
                <a:gd name="T34" fmla="*/ 25693 w 149271"/>
                <a:gd name="T35" fmla="*/ 39563 h 348522"/>
                <a:gd name="T36" fmla="*/ 25693 w 149271"/>
                <a:gd name="T37" fmla="*/ 147898 h 348522"/>
                <a:gd name="T38" fmla="*/ 12891 w 149271"/>
                <a:gd name="T39" fmla="*/ 160729 h 348522"/>
                <a:gd name="T40" fmla="*/ 94 w 149271"/>
                <a:gd name="T41" fmla="*/ 147898 h 348522"/>
                <a:gd name="T42" fmla="*/ 0 w 149271"/>
                <a:gd name="T43" fmla="*/ 29369 h 348522"/>
                <a:gd name="T44" fmla="*/ 29341 w 149271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1"/>
                <a:gd name="T70" fmla="*/ 0 h 348522"/>
                <a:gd name="T71" fmla="*/ 149271 w 149271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1" h="348522">
                  <a:moveTo>
                    <a:pt x="29341" y="0"/>
                  </a:moveTo>
                  <a:lnTo>
                    <a:pt x="119815" y="0"/>
                  </a:lnTo>
                  <a:cubicBezTo>
                    <a:pt x="136026" y="0"/>
                    <a:pt x="149173" y="13129"/>
                    <a:pt x="149173" y="29369"/>
                  </a:cubicBezTo>
                  <a:lnTo>
                    <a:pt x="149271" y="147470"/>
                  </a:lnTo>
                  <a:cubicBezTo>
                    <a:pt x="149271" y="154565"/>
                    <a:pt x="143539" y="160322"/>
                    <a:pt x="136447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4" y="39563"/>
                  </a:lnTo>
                  <a:lnTo>
                    <a:pt x="118454" y="329274"/>
                  </a:lnTo>
                  <a:cubicBezTo>
                    <a:pt x="118454" y="339900"/>
                    <a:pt x="109858" y="348522"/>
                    <a:pt x="99281" y="348522"/>
                  </a:cubicBezTo>
                  <a:cubicBezTo>
                    <a:pt x="88636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7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3" y="39563"/>
                  </a:lnTo>
                  <a:lnTo>
                    <a:pt x="25693" y="147898"/>
                  </a:lnTo>
                  <a:cubicBezTo>
                    <a:pt x="25693" y="154987"/>
                    <a:pt x="19965" y="160729"/>
                    <a:pt x="12891" y="160729"/>
                  </a:cubicBezTo>
                  <a:cubicBezTo>
                    <a:pt x="5817" y="160729"/>
                    <a:pt x="94" y="154987"/>
                    <a:pt x="94" y="147898"/>
                  </a:cubicBezTo>
                  <a:lnTo>
                    <a:pt x="0" y="29369"/>
                  </a:lnTo>
                  <a:cubicBezTo>
                    <a:pt x="0" y="13129"/>
                    <a:pt x="13154" y="0"/>
                    <a:pt x="29341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1" name="Shape 9345"/>
            <p:cNvSpPr>
              <a:spLocks/>
            </p:cNvSpPr>
            <p:nvPr/>
          </p:nvSpPr>
          <p:spPr bwMode="auto">
            <a:xfrm flipH="1">
              <a:off x="2986187" y="1714488"/>
              <a:ext cx="64422" cy="71438"/>
            </a:xfrm>
            <a:custGeom>
              <a:avLst/>
              <a:gdLst>
                <a:gd name="T0" fmla="*/ 32181 w 64401"/>
                <a:gd name="T1" fmla="*/ 0 h 64385"/>
                <a:gd name="T2" fmla="*/ 49988 w 64401"/>
                <a:gd name="T3" fmla="*/ 0 h 64385"/>
                <a:gd name="T4" fmla="*/ 64422 w 64401"/>
                <a:gd name="T5" fmla="*/ 15990 h 64385"/>
                <a:gd name="T6" fmla="*/ 64422 w 64401"/>
                <a:gd name="T7" fmla="*/ 35708 h 64385"/>
                <a:gd name="T8" fmla="*/ 64422 w 64401"/>
                <a:gd name="T9" fmla="*/ 55430 h 64385"/>
                <a:gd name="T10" fmla="*/ 49988 w 64401"/>
                <a:gd name="T11" fmla="*/ 71438 h 64385"/>
                <a:gd name="T12" fmla="*/ 32181 w 64401"/>
                <a:gd name="T13" fmla="*/ 71438 h 64385"/>
                <a:gd name="T14" fmla="*/ 14410 w 64401"/>
                <a:gd name="T15" fmla="*/ 71438 h 64385"/>
                <a:gd name="T16" fmla="*/ 0 w 64401"/>
                <a:gd name="T17" fmla="*/ 55430 h 64385"/>
                <a:gd name="T18" fmla="*/ 0 w 64401"/>
                <a:gd name="T19" fmla="*/ 35708 h 64385"/>
                <a:gd name="T20" fmla="*/ 0 w 64401"/>
                <a:gd name="T21" fmla="*/ 15990 h 64385"/>
                <a:gd name="T22" fmla="*/ 14410 w 64401"/>
                <a:gd name="T23" fmla="*/ 0 h 64385"/>
                <a:gd name="T24" fmla="*/ 32181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71" y="0"/>
                  </a:moveTo>
                  <a:cubicBezTo>
                    <a:pt x="49972" y="0"/>
                    <a:pt x="64401" y="14411"/>
                    <a:pt x="64401" y="32183"/>
                  </a:cubicBezTo>
                  <a:cubicBezTo>
                    <a:pt x="64401" y="49957"/>
                    <a:pt x="49972" y="64385"/>
                    <a:pt x="32171" y="64385"/>
                  </a:cubicBezTo>
                  <a:cubicBezTo>
                    <a:pt x="14405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2" name="Shape 9346"/>
            <p:cNvSpPr>
              <a:spLocks/>
            </p:cNvSpPr>
            <p:nvPr/>
          </p:nvSpPr>
          <p:spPr bwMode="auto">
            <a:xfrm>
              <a:off x="4089196" y="1790812"/>
              <a:ext cx="149288" cy="348293"/>
            </a:xfrm>
            <a:custGeom>
              <a:avLst/>
              <a:gdLst>
                <a:gd name="T0" fmla="*/ 29343 w 149275"/>
                <a:gd name="T1" fmla="*/ 0 h 348522"/>
                <a:gd name="T2" fmla="*/ 119819 w 149275"/>
                <a:gd name="T3" fmla="*/ 0 h 348522"/>
                <a:gd name="T4" fmla="*/ 149177 w 149275"/>
                <a:gd name="T5" fmla="*/ 29369 h 348522"/>
                <a:gd name="T6" fmla="*/ 149275 w 149275"/>
                <a:gd name="T7" fmla="*/ 147470 h 348522"/>
                <a:gd name="T8" fmla="*/ 136451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4 h 348522"/>
                <a:gd name="T18" fmla="*/ 99285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697 w 149275"/>
                <a:gd name="T35" fmla="*/ 39563 h 348522"/>
                <a:gd name="T36" fmla="*/ 25697 w 149275"/>
                <a:gd name="T37" fmla="*/ 147898 h 348522"/>
                <a:gd name="T38" fmla="*/ 12895 w 149275"/>
                <a:gd name="T39" fmla="*/ 160729 h 348522"/>
                <a:gd name="T40" fmla="*/ 98 w 149275"/>
                <a:gd name="T41" fmla="*/ 147898 h 348522"/>
                <a:gd name="T42" fmla="*/ 0 w 149275"/>
                <a:gd name="T43" fmla="*/ 29369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19" y="0"/>
                  </a:lnTo>
                  <a:cubicBezTo>
                    <a:pt x="136030" y="0"/>
                    <a:pt x="149177" y="13129"/>
                    <a:pt x="149177" y="29369"/>
                  </a:cubicBezTo>
                  <a:lnTo>
                    <a:pt x="149275" y="147470"/>
                  </a:lnTo>
                  <a:cubicBezTo>
                    <a:pt x="149275" y="154565"/>
                    <a:pt x="143543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4"/>
                  </a:lnTo>
                  <a:cubicBezTo>
                    <a:pt x="118458" y="339900"/>
                    <a:pt x="10985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41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87"/>
                    <a:pt x="19969" y="160729"/>
                    <a:pt x="12895" y="160729"/>
                  </a:cubicBezTo>
                  <a:cubicBezTo>
                    <a:pt x="5821" y="160729"/>
                    <a:pt x="98" y="154987"/>
                    <a:pt x="98" y="147898"/>
                  </a:cubicBezTo>
                  <a:lnTo>
                    <a:pt x="0" y="29369"/>
                  </a:lnTo>
                  <a:cubicBezTo>
                    <a:pt x="0" y="13129"/>
                    <a:pt x="13158" y="0"/>
                    <a:pt x="2934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3" name="Shape 9347"/>
            <p:cNvSpPr>
              <a:spLocks/>
            </p:cNvSpPr>
            <p:nvPr/>
          </p:nvSpPr>
          <p:spPr bwMode="auto">
            <a:xfrm>
              <a:off x="4132633" y="1714488"/>
              <a:ext cx="64407" cy="64343"/>
            </a:xfrm>
            <a:custGeom>
              <a:avLst/>
              <a:gdLst>
                <a:gd name="T0" fmla="*/ 32174 w 64401"/>
                <a:gd name="T1" fmla="*/ 0 h 64385"/>
                <a:gd name="T2" fmla="*/ 49981 w 64401"/>
                <a:gd name="T3" fmla="*/ 0 h 64385"/>
                <a:gd name="T4" fmla="*/ 64407 w 64401"/>
                <a:gd name="T5" fmla="*/ 14402 h 64385"/>
                <a:gd name="T6" fmla="*/ 64407 w 64401"/>
                <a:gd name="T7" fmla="*/ 32162 h 64385"/>
                <a:gd name="T8" fmla="*/ 64407 w 64401"/>
                <a:gd name="T9" fmla="*/ 49924 h 64385"/>
                <a:gd name="T10" fmla="*/ 49981 w 64401"/>
                <a:gd name="T11" fmla="*/ 64343 h 64385"/>
                <a:gd name="T12" fmla="*/ 32174 w 64401"/>
                <a:gd name="T13" fmla="*/ 64343 h 64385"/>
                <a:gd name="T14" fmla="*/ 14406 w 64401"/>
                <a:gd name="T15" fmla="*/ 64343 h 64385"/>
                <a:gd name="T16" fmla="*/ 0 w 64401"/>
                <a:gd name="T17" fmla="*/ 49924 h 64385"/>
                <a:gd name="T18" fmla="*/ 0 w 64401"/>
                <a:gd name="T19" fmla="*/ 32162 h 64385"/>
                <a:gd name="T20" fmla="*/ 0 w 64401"/>
                <a:gd name="T21" fmla="*/ 14402 h 64385"/>
                <a:gd name="T22" fmla="*/ 14406 w 64401"/>
                <a:gd name="T23" fmla="*/ 0 h 64385"/>
                <a:gd name="T24" fmla="*/ 32174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71" y="0"/>
                  </a:moveTo>
                  <a:cubicBezTo>
                    <a:pt x="49976" y="0"/>
                    <a:pt x="64401" y="14411"/>
                    <a:pt x="64401" y="32183"/>
                  </a:cubicBezTo>
                  <a:cubicBezTo>
                    <a:pt x="64401" y="49957"/>
                    <a:pt x="49976" y="64385"/>
                    <a:pt x="32171" y="64385"/>
                  </a:cubicBezTo>
                  <a:cubicBezTo>
                    <a:pt x="14405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4" name="Shape 9348"/>
            <p:cNvSpPr>
              <a:spLocks/>
            </p:cNvSpPr>
            <p:nvPr/>
          </p:nvSpPr>
          <p:spPr bwMode="auto">
            <a:xfrm>
              <a:off x="4274624" y="1790812"/>
              <a:ext cx="149286" cy="348293"/>
            </a:xfrm>
            <a:custGeom>
              <a:avLst/>
              <a:gdLst>
                <a:gd name="T0" fmla="*/ 29343 w 149273"/>
                <a:gd name="T1" fmla="*/ 0 h 348522"/>
                <a:gd name="T2" fmla="*/ 119818 w 149273"/>
                <a:gd name="T3" fmla="*/ 0 h 348522"/>
                <a:gd name="T4" fmla="*/ 149173 w 149273"/>
                <a:gd name="T5" fmla="*/ 29369 h 348522"/>
                <a:gd name="T6" fmla="*/ 149273 w 149273"/>
                <a:gd name="T7" fmla="*/ 147470 h 348522"/>
                <a:gd name="T8" fmla="*/ 136447 w 149273"/>
                <a:gd name="T9" fmla="*/ 160322 h 348522"/>
                <a:gd name="T10" fmla="*/ 123620 w 149273"/>
                <a:gd name="T11" fmla="*/ 147470 h 348522"/>
                <a:gd name="T12" fmla="*/ 123620 w 149273"/>
                <a:gd name="T13" fmla="*/ 39563 h 348522"/>
                <a:gd name="T14" fmla="*/ 118454 w 149273"/>
                <a:gd name="T15" fmla="*/ 39563 h 348522"/>
                <a:gd name="T16" fmla="*/ 118454 w 149273"/>
                <a:gd name="T17" fmla="*/ 329274 h 348522"/>
                <a:gd name="T18" fmla="*/ 99281 w 149273"/>
                <a:gd name="T19" fmla="*/ 348522 h 348522"/>
                <a:gd name="T20" fmla="*/ 80042 w 149273"/>
                <a:gd name="T21" fmla="*/ 329274 h 348522"/>
                <a:gd name="T22" fmla="*/ 80042 w 149273"/>
                <a:gd name="T23" fmla="*/ 170654 h 348522"/>
                <a:gd name="T24" fmla="*/ 69541 w 149273"/>
                <a:gd name="T25" fmla="*/ 170654 h 348522"/>
                <a:gd name="T26" fmla="*/ 69541 w 149273"/>
                <a:gd name="T27" fmla="*/ 329313 h 348522"/>
                <a:gd name="T28" fmla="*/ 50360 w 149273"/>
                <a:gd name="T29" fmla="*/ 348522 h 348522"/>
                <a:gd name="T30" fmla="*/ 31121 w 149273"/>
                <a:gd name="T31" fmla="*/ 329313 h 348522"/>
                <a:gd name="T32" fmla="*/ 31121 w 149273"/>
                <a:gd name="T33" fmla="*/ 39563 h 348522"/>
                <a:gd name="T34" fmla="*/ 25703 w 149273"/>
                <a:gd name="T35" fmla="*/ 39563 h 348522"/>
                <a:gd name="T36" fmla="*/ 25703 w 149273"/>
                <a:gd name="T37" fmla="*/ 147898 h 348522"/>
                <a:gd name="T38" fmla="*/ 12895 w 149273"/>
                <a:gd name="T39" fmla="*/ 160729 h 348522"/>
                <a:gd name="T40" fmla="*/ 90 w 149273"/>
                <a:gd name="T41" fmla="*/ 147898 h 348522"/>
                <a:gd name="T42" fmla="*/ 0 w 149273"/>
                <a:gd name="T43" fmla="*/ 29369 h 348522"/>
                <a:gd name="T44" fmla="*/ 29343 w 149273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3"/>
                <a:gd name="T70" fmla="*/ 0 h 348522"/>
                <a:gd name="T71" fmla="*/ 149273 w 149273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3" h="348522">
                  <a:moveTo>
                    <a:pt x="29343" y="0"/>
                  </a:moveTo>
                  <a:lnTo>
                    <a:pt x="119818" y="0"/>
                  </a:lnTo>
                  <a:cubicBezTo>
                    <a:pt x="136030" y="0"/>
                    <a:pt x="149173" y="13129"/>
                    <a:pt x="149173" y="29369"/>
                  </a:cubicBezTo>
                  <a:lnTo>
                    <a:pt x="149273" y="147470"/>
                  </a:lnTo>
                  <a:cubicBezTo>
                    <a:pt x="149273" y="154565"/>
                    <a:pt x="143539" y="160322"/>
                    <a:pt x="136447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4" y="39563"/>
                  </a:lnTo>
                  <a:lnTo>
                    <a:pt x="118454" y="329274"/>
                  </a:lnTo>
                  <a:cubicBezTo>
                    <a:pt x="118454" y="339900"/>
                    <a:pt x="109854" y="348522"/>
                    <a:pt x="99281" y="348522"/>
                  </a:cubicBezTo>
                  <a:cubicBezTo>
                    <a:pt x="88640" y="348522"/>
                    <a:pt x="80042" y="339900"/>
                    <a:pt x="80042" y="329274"/>
                  </a:cubicBezTo>
                  <a:lnTo>
                    <a:pt x="80042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7" y="348522"/>
                    <a:pt x="50360" y="348522"/>
                  </a:cubicBezTo>
                  <a:cubicBezTo>
                    <a:pt x="39722" y="348522"/>
                    <a:pt x="31121" y="339926"/>
                    <a:pt x="31121" y="329313"/>
                  </a:cubicBezTo>
                  <a:lnTo>
                    <a:pt x="31121" y="39563"/>
                  </a:lnTo>
                  <a:lnTo>
                    <a:pt x="25703" y="39563"/>
                  </a:lnTo>
                  <a:lnTo>
                    <a:pt x="25703" y="147898"/>
                  </a:lnTo>
                  <a:cubicBezTo>
                    <a:pt x="25703" y="154987"/>
                    <a:pt x="19969" y="160729"/>
                    <a:pt x="12895" y="160729"/>
                  </a:cubicBezTo>
                  <a:cubicBezTo>
                    <a:pt x="5821" y="160729"/>
                    <a:pt x="90" y="154987"/>
                    <a:pt x="90" y="147898"/>
                  </a:cubicBezTo>
                  <a:lnTo>
                    <a:pt x="0" y="29369"/>
                  </a:lnTo>
                  <a:cubicBezTo>
                    <a:pt x="0" y="13129"/>
                    <a:pt x="13147" y="0"/>
                    <a:pt x="2934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5" name="Shape 9349"/>
            <p:cNvSpPr>
              <a:spLocks/>
            </p:cNvSpPr>
            <p:nvPr/>
          </p:nvSpPr>
          <p:spPr bwMode="auto">
            <a:xfrm>
              <a:off x="4318061" y="1714488"/>
              <a:ext cx="64407" cy="64343"/>
            </a:xfrm>
            <a:custGeom>
              <a:avLst/>
              <a:gdLst>
                <a:gd name="T0" fmla="*/ 32168 w 64401"/>
                <a:gd name="T1" fmla="*/ 0 h 64385"/>
                <a:gd name="T2" fmla="*/ 49977 w 64401"/>
                <a:gd name="T3" fmla="*/ 0 h 64385"/>
                <a:gd name="T4" fmla="*/ 64407 w 64401"/>
                <a:gd name="T5" fmla="*/ 14402 h 64385"/>
                <a:gd name="T6" fmla="*/ 64407 w 64401"/>
                <a:gd name="T7" fmla="*/ 32162 h 64385"/>
                <a:gd name="T8" fmla="*/ 64407 w 64401"/>
                <a:gd name="T9" fmla="*/ 49924 h 64385"/>
                <a:gd name="T10" fmla="*/ 49977 w 64401"/>
                <a:gd name="T11" fmla="*/ 64343 h 64385"/>
                <a:gd name="T12" fmla="*/ 32168 w 64401"/>
                <a:gd name="T13" fmla="*/ 64343 h 64385"/>
                <a:gd name="T14" fmla="*/ 14404 w 64401"/>
                <a:gd name="T15" fmla="*/ 64343 h 64385"/>
                <a:gd name="T16" fmla="*/ 0 w 64401"/>
                <a:gd name="T17" fmla="*/ 49924 h 64385"/>
                <a:gd name="T18" fmla="*/ 0 w 64401"/>
                <a:gd name="T19" fmla="*/ 32162 h 64385"/>
                <a:gd name="T20" fmla="*/ 0 w 64401"/>
                <a:gd name="T21" fmla="*/ 14402 h 64385"/>
                <a:gd name="T22" fmla="*/ 14404 w 64401"/>
                <a:gd name="T23" fmla="*/ 0 h 64385"/>
                <a:gd name="T24" fmla="*/ 32168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65" y="0"/>
                  </a:moveTo>
                  <a:cubicBezTo>
                    <a:pt x="49972" y="0"/>
                    <a:pt x="64401" y="14411"/>
                    <a:pt x="64401" y="32183"/>
                  </a:cubicBezTo>
                  <a:cubicBezTo>
                    <a:pt x="64401" y="49957"/>
                    <a:pt x="49972" y="64385"/>
                    <a:pt x="32165" y="64385"/>
                  </a:cubicBezTo>
                  <a:cubicBezTo>
                    <a:pt x="14403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6" name="Shape 9364"/>
            <p:cNvSpPr>
              <a:spLocks/>
            </p:cNvSpPr>
            <p:nvPr/>
          </p:nvSpPr>
          <p:spPr bwMode="auto">
            <a:xfrm>
              <a:off x="2535236" y="1790812"/>
              <a:ext cx="149284" cy="348293"/>
            </a:xfrm>
            <a:custGeom>
              <a:avLst/>
              <a:gdLst>
                <a:gd name="T0" fmla="*/ 29339 w 149271"/>
                <a:gd name="T1" fmla="*/ 0 h 348522"/>
                <a:gd name="T2" fmla="*/ 119815 w 149271"/>
                <a:gd name="T3" fmla="*/ 0 h 348522"/>
                <a:gd name="T4" fmla="*/ 149173 w 149271"/>
                <a:gd name="T5" fmla="*/ 29369 h 348522"/>
                <a:gd name="T6" fmla="*/ 149271 w 149271"/>
                <a:gd name="T7" fmla="*/ 147470 h 348522"/>
                <a:gd name="T8" fmla="*/ 136447 w 149271"/>
                <a:gd name="T9" fmla="*/ 160322 h 348522"/>
                <a:gd name="T10" fmla="*/ 123620 w 149271"/>
                <a:gd name="T11" fmla="*/ 147470 h 348522"/>
                <a:gd name="T12" fmla="*/ 123620 w 149271"/>
                <a:gd name="T13" fmla="*/ 39563 h 348522"/>
                <a:gd name="T14" fmla="*/ 118454 w 149271"/>
                <a:gd name="T15" fmla="*/ 39563 h 348522"/>
                <a:gd name="T16" fmla="*/ 118454 w 149271"/>
                <a:gd name="T17" fmla="*/ 329274 h 348522"/>
                <a:gd name="T18" fmla="*/ 99281 w 149271"/>
                <a:gd name="T19" fmla="*/ 348522 h 348522"/>
                <a:gd name="T20" fmla="*/ 80043 w 149271"/>
                <a:gd name="T21" fmla="*/ 329274 h 348522"/>
                <a:gd name="T22" fmla="*/ 80043 w 149271"/>
                <a:gd name="T23" fmla="*/ 170654 h 348522"/>
                <a:gd name="T24" fmla="*/ 69541 w 149271"/>
                <a:gd name="T25" fmla="*/ 170654 h 348522"/>
                <a:gd name="T26" fmla="*/ 69541 w 149271"/>
                <a:gd name="T27" fmla="*/ 329313 h 348522"/>
                <a:gd name="T28" fmla="*/ 50360 w 149271"/>
                <a:gd name="T29" fmla="*/ 348522 h 348522"/>
                <a:gd name="T30" fmla="*/ 31122 w 149271"/>
                <a:gd name="T31" fmla="*/ 329313 h 348522"/>
                <a:gd name="T32" fmla="*/ 31122 w 149271"/>
                <a:gd name="T33" fmla="*/ 39563 h 348522"/>
                <a:gd name="T34" fmla="*/ 25693 w 149271"/>
                <a:gd name="T35" fmla="*/ 39563 h 348522"/>
                <a:gd name="T36" fmla="*/ 25693 w 149271"/>
                <a:gd name="T37" fmla="*/ 147898 h 348522"/>
                <a:gd name="T38" fmla="*/ 12891 w 149271"/>
                <a:gd name="T39" fmla="*/ 160729 h 348522"/>
                <a:gd name="T40" fmla="*/ 94 w 149271"/>
                <a:gd name="T41" fmla="*/ 147898 h 348522"/>
                <a:gd name="T42" fmla="*/ 0 w 149271"/>
                <a:gd name="T43" fmla="*/ 29369 h 348522"/>
                <a:gd name="T44" fmla="*/ 29339 w 149271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1"/>
                <a:gd name="T70" fmla="*/ 0 h 348522"/>
                <a:gd name="T71" fmla="*/ 149271 w 149271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1" h="348522">
                  <a:moveTo>
                    <a:pt x="29339" y="0"/>
                  </a:moveTo>
                  <a:lnTo>
                    <a:pt x="119815" y="0"/>
                  </a:lnTo>
                  <a:cubicBezTo>
                    <a:pt x="136026" y="0"/>
                    <a:pt x="149173" y="13129"/>
                    <a:pt x="149173" y="29369"/>
                  </a:cubicBezTo>
                  <a:lnTo>
                    <a:pt x="149271" y="147470"/>
                  </a:lnTo>
                  <a:cubicBezTo>
                    <a:pt x="149271" y="154565"/>
                    <a:pt x="143539" y="160322"/>
                    <a:pt x="136447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4" y="39563"/>
                  </a:lnTo>
                  <a:lnTo>
                    <a:pt x="118454" y="329274"/>
                  </a:lnTo>
                  <a:cubicBezTo>
                    <a:pt x="118454" y="339900"/>
                    <a:pt x="109858" y="348522"/>
                    <a:pt x="99281" y="348522"/>
                  </a:cubicBezTo>
                  <a:cubicBezTo>
                    <a:pt x="88636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7" y="348522"/>
                    <a:pt x="50360" y="348522"/>
                  </a:cubicBezTo>
                  <a:cubicBezTo>
                    <a:pt x="39723" y="348522"/>
                    <a:pt x="31122" y="339926"/>
                    <a:pt x="31122" y="329313"/>
                  </a:cubicBezTo>
                  <a:lnTo>
                    <a:pt x="31122" y="39563"/>
                  </a:lnTo>
                  <a:lnTo>
                    <a:pt x="25693" y="39563"/>
                  </a:lnTo>
                  <a:lnTo>
                    <a:pt x="25693" y="147898"/>
                  </a:lnTo>
                  <a:cubicBezTo>
                    <a:pt x="25693" y="154987"/>
                    <a:pt x="19965" y="160729"/>
                    <a:pt x="12891" y="160729"/>
                  </a:cubicBezTo>
                  <a:cubicBezTo>
                    <a:pt x="5817" y="160729"/>
                    <a:pt x="94" y="154987"/>
                    <a:pt x="94" y="147898"/>
                  </a:cubicBezTo>
                  <a:lnTo>
                    <a:pt x="0" y="29369"/>
                  </a:lnTo>
                  <a:cubicBezTo>
                    <a:pt x="0" y="13129"/>
                    <a:pt x="13154" y="0"/>
                    <a:pt x="29339" y="0"/>
                  </a:cubicBezTo>
                  <a:close/>
                </a:path>
              </a:pathLst>
            </a:custGeom>
            <a:solidFill>
              <a:srgbClr val="0070C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27" name="Shape 9365"/>
            <p:cNvSpPr>
              <a:spLocks/>
            </p:cNvSpPr>
            <p:nvPr/>
          </p:nvSpPr>
          <p:spPr bwMode="auto">
            <a:xfrm>
              <a:off x="2578669" y="1714488"/>
              <a:ext cx="64407" cy="64343"/>
            </a:xfrm>
            <a:custGeom>
              <a:avLst/>
              <a:gdLst>
                <a:gd name="T0" fmla="*/ 32173 w 64401"/>
                <a:gd name="T1" fmla="*/ 0 h 64385"/>
                <a:gd name="T2" fmla="*/ 49977 w 64401"/>
                <a:gd name="T3" fmla="*/ 0 h 64385"/>
                <a:gd name="T4" fmla="*/ 64407 w 64401"/>
                <a:gd name="T5" fmla="*/ 14402 h 64385"/>
                <a:gd name="T6" fmla="*/ 64407 w 64401"/>
                <a:gd name="T7" fmla="*/ 32162 h 64385"/>
                <a:gd name="T8" fmla="*/ 64407 w 64401"/>
                <a:gd name="T9" fmla="*/ 49924 h 64385"/>
                <a:gd name="T10" fmla="*/ 49977 w 64401"/>
                <a:gd name="T11" fmla="*/ 64343 h 64385"/>
                <a:gd name="T12" fmla="*/ 32173 w 64401"/>
                <a:gd name="T13" fmla="*/ 64343 h 64385"/>
                <a:gd name="T14" fmla="*/ 14406 w 64401"/>
                <a:gd name="T15" fmla="*/ 64343 h 64385"/>
                <a:gd name="T16" fmla="*/ 0 w 64401"/>
                <a:gd name="T17" fmla="*/ 49924 h 64385"/>
                <a:gd name="T18" fmla="*/ 0 w 64401"/>
                <a:gd name="T19" fmla="*/ 32162 h 64385"/>
                <a:gd name="T20" fmla="*/ 0 w 64401"/>
                <a:gd name="T21" fmla="*/ 14402 h 64385"/>
                <a:gd name="T22" fmla="*/ 14406 w 64401"/>
                <a:gd name="T23" fmla="*/ 0 h 64385"/>
                <a:gd name="T24" fmla="*/ 32173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70" y="0"/>
                  </a:moveTo>
                  <a:cubicBezTo>
                    <a:pt x="49972" y="0"/>
                    <a:pt x="64401" y="14411"/>
                    <a:pt x="64401" y="32183"/>
                  </a:cubicBezTo>
                  <a:cubicBezTo>
                    <a:pt x="64401" y="49957"/>
                    <a:pt x="49972" y="64385"/>
                    <a:pt x="32170" y="64385"/>
                  </a:cubicBezTo>
                  <a:cubicBezTo>
                    <a:pt x="14405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0070C0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grpSp>
          <p:nvGrpSpPr>
            <p:cNvPr id="18528" name="Группа 81"/>
            <p:cNvGrpSpPr>
              <a:grpSpLocks/>
            </p:cNvGrpSpPr>
            <p:nvPr/>
          </p:nvGrpSpPr>
          <p:grpSpPr bwMode="auto">
            <a:xfrm>
              <a:off x="4500562" y="1714488"/>
              <a:ext cx="149280" cy="424614"/>
              <a:chOff x="4994168" y="2177287"/>
              <a:chExt cx="149280" cy="424614"/>
            </a:xfrm>
          </p:grpSpPr>
          <p:sp>
            <p:nvSpPr>
              <p:cNvPr id="18529" name="Shape 9330"/>
              <p:cNvSpPr>
                <a:spLocks/>
              </p:cNvSpPr>
              <p:nvPr/>
            </p:nvSpPr>
            <p:spPr bwMode="auto">
              <a:xfrm>
                <a:off x="4994168" y="2253608"/>
                <a:ext cx="149280" cy="348293"/>
              </a:xfrm>
              <a:custGeom>
                <a:avLst/>
                <a:gdLst>
                  <a:gd name="T0" fmla="*/ 29339 w 149267"/>
                  <a:gd name="T1" fmla="*/ 0 h 348522"/>
                  <a:gd name="T2" fmla="*/ 119814 w 149267"/>
                  <a:gd name="T3" fmla="*/ 0 h 348522"/>
                  <a:gd name="T4" fmla="*/ 149181 w 149267"/>
                  <a:gd name="T5" fmla="*/ 29373 h 348522"/>
                  <a:gd name="T6" fmla="*/ 149267 w 149267"/>
                  <a:gd name="T7" fmla="*/ 147470 h 348522"/>
                  <a:gd name="T8" fmla="*/ 136447 w 149267"/>
                  <a:gd name="T9" fmla="*/ 160318 h 348522"/>
                  <a:gd name="T10" fmla="*/ 123620 w 149267"/>
                  <a:gd name="T11" fmla="*/ 147470 h 348522"/>
                  <a:gd name="T12" fmla="*/ 123620 w 149267"/>
                  <a:gd name="T13" fmla="*/ 39563 h 348522"/>
                  <a:gd name="T14" fmla="*/ 118446 w 149267"/>
                  <a:gd name="T15" fmla="*/ 39563 h 348522"/>
                  <a:gd name="T16" fmla="*/ 118446 w 149267"/>
                  <a:gd name="T17" fmla="*/ 329277 h 348522"/>
                  <a:gd name="T18" fmla="*/ 99281 w 149267"/>
                  <a:gd name="T19" fmla="*/ 348522 h 348522"/>
                  <a:gd name="T20" fmla="*/ 80038 w 149267"/>
                  <a:gd name="T21" fmla="*/ 329277 h 348522"/>
                  <a:gd name="T22" fmla="*/ 80038 w 149267"/>
                  <a:gd name="T23" fmla="*/ 170657 h 348522"/>
                  <a:gd name="T24" fmla="*/ 69538 w 149267"/>
                  <a:gd name="T25" fmla="*/ 170657 h 348522"/>
                  <a:gd name="T26" fmla="*/ 69538 w 149267"/>
                  <a:gd name="T27" fmla="*/ 329317 h 348522"/>
                  <a:gd name="T28" fmla="*/ 50364 w 149267"/>
                  <a:gd name="T29" fmla="*/ 348522 h 348522"/>
                  <a:gd name="T30" fmla="*/ 31125 w 149267"/>
                  <a:gd name="T31" fmla="*/ 329317 h 348522"/>
                  <a:gd name="T32" fmla="*/ 31125 w 149267"/>
                  <a:gd name="T33" fmla="*/ 39563 h 348522"/>
                  <a:gd name="T34" fmla="*/ 25697 w 149267"/>
                  <a:gd name="T35" fmla="*/ 39563 h 348522"/>
                  <a:gd name="T36" fmla="*/ 25697 w 149267"/>
                  <a:gd name="T37" fmla="*/ 147898 h 348522"/>
                  <a:gd name="T38" fmla="*/ 12888 w 149267"/>
                  <a:gd name="T39" fmla="*/ 160728 h 348522"/>
                  <a:gd name="T40" fmla="*/ 94 w 149267"/>
                  <a:gd name="T41" fmla="*/ 147898 h 348522"/>
                  <a:gd name="T42" fmla="*/ 0 w 149267"/>
                  <a:gd name="T43" fmla="*/ 29373 h 348522"/>
                  <a:gd name="T44" fmla="*/ 29339 w 149267"/>
                  <a:gd name="T45" fmla="*/ 0 h 34852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49267"/>
                  <a:gd name="T70" fmla="*/ 0 h 348522"/>
                  <a:gd name="T71" fmla="*/ 149267 w 149267"/>
                  <a:gd name="T72" fmla="*/ 348522 h 34852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49267" h="348522">
                    <a:moveTo>
                      <a:pt x="29339" y="0"/>
                    </a:moveTo>
                    <a:lnTo>
                      <a:pt x="119814" y="0"/>
                    </a:lnTo>
                    <a:cubicBezTo>
                      <a:pt x="136022" y="0"/>
                      <a:pt x="149181" y="13132"/>
                      <a:pt x="149181" y="29373"/>
                    </a:cubicBezTo>
                    <a:lnTo>
                      <a:pt x="149267" y="147470"/>
                    </a:lnTo>
                    <a:cubicBezTo>
                      <a:pt x="149267" y="154569"/>
                      <a:pt x="143543" y="160318"/>
                      <a:pt x="136447" y="160318"/>
                    </a:cubicBezTo>
                    <a:cubicBezTo>
                      <a:pt x="129348" y="160318"/>
                      <a:pt x="123620" y="154569"/>
                      <a:pt x="123620" y="147470"/>
                    </a:cubicBezTo>
                    <a:lnTo>
                      <a:pt x="123620" y="39563"/>
                    </a:lnTo>
                    <a:lnTo>
                      <a:pt x="118446" y="39563"/>
                    </a:lnTo>
                    <a:lnTo>
                      <a:pt x="118446" y="329277"/>
                    </a:lnTo>
                    <a:cubicBezTo>
                      <a:pt x="118446" y="339904"/>
                      <a:pt x="109844" y="348522"/>
                      <a:pt x="99281" y="348522"/>
                    </a:cubicBezTo>
                    <a:cubicBezTo>
                      <a:pt x="88636" y="348522"/>
                      <a:pt x="80038" y="339904"/>
                      <a:pt x="80038" y="329277"/>
                    </a:cubicBezTo>
                    <a:lnTo>
                      <a:pt x="80038" y="170657"/>
                    </a:lnTo>
                    <a:lnTo>
                      <a:pt x="69538" y="170657"/>
                    </a:lnTo>
                    <a:lnTo>
                      <a:pt x="69538" y="329317"/>
                    </a:lnTo>
                    <a:cubicBezTo>
                      <a:pt x="69538" y="339930"/>
                      <a:pt x="60940" y="348522"/>
                      <a:pt x="50364" y="348522"/>
                    </a:cubicBezTo>
                    <a:cubicBezTo>
                      <a:pt x="39722" y="348522"/>
                      <a:pt x="31125" y="339930"/>
                      <a:pt x="31125" y="329317"/>
                    </a:cubicBezTo>
                    <a:lnTo>
                      <a:pt x="31125" y="39563"/>
                    </a:lnTo>
                    <a:lnTo>
                      <a:pt x="25697" y="39563"/>
                    </a:lnTo>
                    <a:lnTo>
                      <a:pt x="25697" y="147898"/>
                    </a:lnTo>
                    <a:cubicBezTo>
                      <a:pt x="25697" y="154991"/>
                      <a:pt x="19962" y="160728"/>
                      <a:pt x="12888" y="160728"/>
                    </a:cubicBezTo>
                    <a:cubicBezTo>
                      <a:pt x="5817" y="160728"/>
                      <a:pt x="94" y="154991"/>
                      <a:pt x="94" y="147898"/>
                    </a:cubicBezTo>
                    <a:lnTo>
                      <a:pt x="0" y="29373"/>
                    </a:lnTo>
                    <a:cubicBezTo>
                      <a:pt x="0" y="13132"/>
                      <a:pt x="13150" y="0"/>
                      <a:pt x="29339" y="0"/>
                    </a:cubicBezTo>
                    <a:close/>
                  </a:path>
                </a:pathLst>
              </a:custGeom>
              <a:solidFill>
                <a:srgbClr val="CC2314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530" name="Shape 9331"/>
              <p:cNvSpPr>
                <a:spLocks/>
              </p:cNvSpPr>
              <p:nvPr/>
            </p:nvSpPr>
            <p:spPr bwMode="auto">
              <a:xfrm>
                <a:off x="5037602" y="2177287"/>
                <a:ext cx="64403" cy="64344"/>
              </a:xfrm>
              <a:custGeom>
                <a:avLst/>
                <a:gdLst>
                  <a:gd name="T0" fmla="*/ 32172 w 64397"/>
                  <a:gd name="T1" fmla="*/ 0 h 64386"/>
                  <a:gd name="T2" fmla="*/ 49977 w 64397"/>
                  <a:gd name="T3" fmla="*/ 0 h 64386"/>
                  <a:gd name="T4" fmla="*/ 64403 w 64397"/>
                  <a:gd name="T5" fmla="*/ 14403 h 64386"/>
                  <a:gd name="T6" fmla="*/ 64403 w 64397"/>
                  <a:gd name="T7" fmla="*/ 32159 h 64386"/>
                  <a:gd name="T8" fmla="*/ 64403 w 64397"/>
                  <a:gd name="T9" fmla="*/ 49921 h 64386"/>
                  <a:gd name="T10" fmla="*/ 49977 w 64397"/>
                  <a:gd name="T11" fmla="*/ 64344 h 64386"/>
                  <a:gd name="T12" fmla="*/ 32172 w 64397"/>
                  <a:gd name="T13" fmla="*/ 64344 h 64386"/>
                  <a:gd name="T14" fmla="*/ 14402 w 64397"/>
                  <a:gd name="T15" fmla="*/ 64344 h 64386"/>
                  <a:gd name="T16" fmla="*/ 0 w 64397"/>
                  <a:gd name="T17" fmla="*/ 49921 h 64386"/>
                  <a:gd name="T18" fmla="*/ 0 w 64397"/>
                  <a:gd name="T19" fmla="*/ 32159 h 64386"/>
                  <a:gd name="T20" fmla="*/ 0 w 64397"/>
                  <a:gd name="T21" fmla="*/ 14403 h 64386"/>
                  <a:gd name="T22" fmla="*/ 14402 w 64397"/>
                  <a:gd name="T23" fmla="*/ 0 h 64386"/>
                  <a:gd name="T24" fmla="*/ 32172 w 64397"/>
                  <a:gd name="T25" fmla="*/ 0 h 6438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4397"/>
                  <a:gd name="T40" fmla="*/ 0 h 64386"/>
                  <a:gd name="T41" fmla="*/ 64397 w 64397"/>
                  <a:gd name="T42" fmla="*/ 64386 h 6438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4397" h="64386">
                    <a:moveTo>
                      <a:pt x="32169" y="0"/>
                    </a:moveTo>
                    <a:cubicBezTo>
                      <a:pt x="49972" y="0"/>
                      <a:pt x="64397" y="14412"/>
                      <a:pt x="64397" y="32180"/>
                    </a:cubicBezTo>
                    <a:cubicBezTo>
                      <a:pt x="64397" y="49954"/>
                      <a:pt x="49972" y="64386"/>
                      <a:pt x="32169" y="64386"/>
                    </a:cubicBezTo>
                    <a:cubicBezTo>
                      <a:pt x="14401" y="64386"/>
                      <a:pt x="0" y="49954"/>
                      <a:pt x="0" y="32180"/>
                    </a:cubicBezTo>
                    <a:close/>
                  </a:path>
                </a:pathLst>
              </a:custGeom>
              <a:solidFill>
                <a:srgbClr val="CC2314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</p:grpSp>
      <p:sp>
        <p:nvSpPr>
          <p:cNvPr id="18437" name="TextBox 85"/>
          <p:cNvSpPr txBox="1">
            <a:spLocks noChangeArrowheads="1"/>
          </p:cNvSpPr>
          <p:nvPr/>
        </p:nvSpPr>
        <p:spPr bwMode="auto">
          <a:xfrm>
            <a:off x="2214563" y="1714500"/>
            <a:ext cx="4286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5 человек                          3  человека                    5 человек</a:t>
            </a:r>
          </a:p>
        </p:txBody>
      </p:sp>
      <p:sp>
        <p:nvSpPr>
          <p:cNvPr id="18438" name="TextBox 86"/>
          <p:cNvSpPr txBox="1">
            <a:spLocks noChangeArrowheads="1"/>
          </p:cNvSpPr>
          <p:nvPr/>
        </p:nvSpPr>
        <p:spPr bwMode="auto">
          <a:xfrm>
            <a:off x="2000250" y="2643188"/>
            <a:ext cx="45005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     2016 год                              2017 год                           2018 год</a:t>
            </a:r>
          </a:p>
        </p:txBody>
      </p:sp>
      <p:sp>
        <p:nvSpPr>
          <p:cNvPr id="18439" name="TextBox 87"/>
          <p:cNvSpPr txBox="1">
            <a:spLocks noChangeArrowheads="1"/>
          </p:cNvSpPr>
          <p:nvPr/>
        </p:nvSpPr>
        <p:spPr bwMode="auto">
          <a:xfrm>
            <a:off x="642938" y="3214688"/>
            <a:ext cx="8215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победителей и призеров муниципального этапа Всероссийской олимпиады школьников</a:t>
            </a:r>
          </a:p>
        </p:txBody>
      </p:sp>
      <p:sp>
        <p:nvSpPr>
          <p:cNvPr id="18440" name="Rectangle 1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8441" name="Группа 131"/>
          <p:cNvGrpSpPr>
            <a:grpSpLocks/>
          </p:cNvGrpSpPr>
          <p:nvPr/>
        </p:nvGrpSpPr>
        <p:grpSpPr bwMode="auto">
          <a:xfrm>
            <a:off x="5564188" y="4071938"/>
            <a:ext cx="1365250" cy="1285875"/>
            <a:chOff x="5564161" y="4071942"/>
            <a:chExt cx="1365293" cy="1285884"/>
          </a:xfrm>
        </p:grpSpPr>
        <p:sp>
          <p:nvSpPr>
            <p:cNvPr id="18488" name="Shape 9318"/>
            <p:cNvSpPr>
              <a:spLocks/>
            </p:cNvSpPr>
            <p:nvPr/>
          </p:nvSpPr>
          <p:spPr bwMode="auto">
            <a:xfrm>
              <a:off x="5564161" y="4182537"/>
              <a:ext cx="189342" cy="504685"/>
            </a:xfrm>
            <a:custGeom>
              <a:avLst/>
              <a:gdLst>
                <a:gd name="T0" fmla="*/ 29339 w 149267"/>
                <a:gd name="T1" fmla="*/ 0 h 348522"/>
                <a:gd name="T2" fmla="*/ 119814 w 149267"/>
                <a:gd name="T3" fmla="*/ 0 h 348522"/>
                <a:gd name="T4" fmla="*/ 149181 w 149267"/>
                <a:gd name="T5" fmla="*/ 29369 h 348522"/>
                <a:gd name="T6" fmla="*/ 149267 w 149267"/>
                <a:gd name="T7" fmla="*/ 147470 h 348522"/>
                <a:gd name="T8" fmla="*/ 136447 w 149267"/>
                <a:gd name="T9" fmla="*/ 160322 h 348522"/>
                <a:gd name="T10" fmla="*/ 123620 w 149267"/>
                <a:gd name="T11" fmla="*/ 147470 h 348522"/>
                <a:gd name="T12" fmla="*/ 123620 w 149267"/>
                <a:gd name="T13" fmla="*/ 39563 h 348522"/>
                <a:gd name="T14" fmla="*/ 118446 w 149267"/>
                <a:gd name="T15" fmla="*/ 39563 h 348522"/>
                <a:gd name="T16" fmla="*/ 118446 w 149267"/>
                <a:gd name="T17" fmla="*/ 329274 h 348522"/>
                <a:gd name="T18" fmla="*/ 99281 w 149267"/>
                <a:gd name="T19" fmla="*/ 348522 h 348522"/>
                <a:gd name="T20" fmla="*/ 80038 w 149267"/>
                <a:gd name="T21" fmla="*/ 329274 h 348522"/>
                <a:gd name="T22" fmla="*/ 80038 w 149267"/>
                <a:gd name="T23" fmla="*/ 170654 h 348522"/>
                <a:gd name="T24" fmla="*/ 69538 w 149267"/>
                <a:gd name="T25" fmla="*/ 170654 h 348522"/>
                <a:gd name="T26" fmla="*/ 69538 w 149267"/>
                <a:gd name="T27" fmla="*/ 329313 h 348522"/>
                <a:gd name="T28" fmla="*/ 50364 w 149267"/>
                <a:gd name="T29" fmla="*/ 348522 h 348522"/>
                <a:gd name="T30" fmla="*/ 31125 w 149267"/>
                <a:gd name="T31" fmla="*/ 329313 h 348522"/>
                <a:gd name="T32" fmla="*/ 31125 w 149267"/>
                <a:gd name="T33" fmla="*/ 39563 h 348522"/>
                <a:gd name="T34" fmla="*/ 25697 w 149267"/>
                <a:gd name="T35" fmla="*/ 39563 h 348522"/>
                <a:gd name="T36" fmla="*/ 25697 w 149267"/>
                <a:gd name="T37" fmla="*/ 147898 h 348522"/>
                <a:gd name="T38" fmla="*/ 12888 w 149267"/>
                <a:gd name="T39" fmla="*/ 160729 h 348522"/>
                <a:gd name="T40" fmla="*/ 94 w 149267"/>
                <a:gd name="T41" fmla="*/ 147898 h 348522"/>
                <a:gd name="T42" fmla="*/ 0 w 149267"/>
                <a:gd name="T43" fmla="*/ 29369 h 348522"/>
                <a:gd name="T44" fmla="*/ 29339 w 149267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67"/>
                <a:gd name="T70" fmla="*/ 0 h 348522"/>
                <a:gd name="T71" fmla="*/ 149267 w 149267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67" h="348522">
                  <a:moveTo>
                    <a:pt x="29339" y="0"/>
                  </a:moveTo>
                  <a:lnTo>
                    <a:pt x="119814" y="0"/>
                  </a:lnTo>
                  <a:cubicBezTo>
                    <a:pt x="136022" y="0"/>
                    <a:pt x="149181" y="13129"/>
                    <a:pt x="149181" y="29369"/>
                  </a:cubicBezTo>
                  <a:lnTo>
                    <a:pt x="149267" y="147470"/>
                  </a:lnTo>
                  <a:cubicBezTo>
                    <a:pt x="149267" y="154565"/>
                    <a:pt x="143543" y="160322"/>
                    <a:pt x="136447" y="160322"/>
                  </a:cubicBezTo>
                  <a:cubicBezTo>
                    <a:pt x="129348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46" y="39563"/>
                  </a:lnTo>
                  <a:lnTo>
                    <a:pt x="118446" y="329274"/>
                  </a:lnTo>
                  <a:cubicBezTo>
                    <a:pt x="118446" y="339900"/>
                    <a:pt x="109844" y="348522"/>
                    <a:pt x="99281" y="348522"/>
                  </a:cubicBezTo>
                  <a:cubicBezTo>
                    <a:pt x="88636" y="348522"/>
                    <a:pt x="80038" y="339900"/>
                    <a:pt x="80038" y="329274"/>
                  </a:cubicBezTo>
                  <a:lnTo>
                    <a:pt x="80038" y="170654"/>
                  </a:lnTo>
                  <a:lnTo>
                    <a:pt x="69538" y="170654"/>
                  </a:lnTo>
                  <a:lnTo>
                    <a:pt x="69538" y="329313"/>
                  </a:lnTo>
                  <a:cubicBezTo>
                    <a:pt x="69538" y="339926"/>
                    <a:pt x="60940" y="348522"/>
                    <a:pt x="50364" y="348522"/>
                  </a:cubicBezTo>
                  <a:cubicBezTo>
                    <a:pt x="39722" y="348522"/>
                    <a:pt x="31125" y="339926"/>
                    <a:pt x="31125" y="329313"/>
                  </a:cubicBezTo>
                  <a:lnTo>
                    <a:pt x="31125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87"/>
                    <a:pt x="19962" y="160729"/>
                    <a:pt x="12888" y="160729"/>
                  </a:cubicBezTo>
                  <a:cubicBezTo>
                    <a:pt x="5817" y="160729"/>
                    <a:pt x="94" y="154987"/>
                    <a:pt x="94" y="147898"/>
                  </a:cubicBezTo>
                  <a:lnTo>
                    <a:pt x="0" y="29369"/>
                  </a:lnTo>
                  <a:cubicBezTo>
                    <a:pt x="0" y="13129"/>
                    <a:pt x="13150" y="0"/>
                    <a:pt x="29339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89" name="Shape 9319"/>
            <p:cNvSpPr>
              <a:spLocks/>
            </p:cNvSpPr>
            <p:nvPr/>
          </p:nvSpPr>
          <p:spPr bwMode="auto">
            <a:xfrm>
              <a:off x="5619251" y="4071942"/>
              <a:ext cx="81686" cy="93234"/>
            </a:xfrm>
            <a:custGeom>
              <a:avLst/>
              <a:gdLst>
                <a:gd name="T0" fmla="*/ 40806 w 64397"/>
                <a:gd name="T1" fmla="*/ 0 h 64385"/>
                <a:gd name="T2" fmla="*/ 63388 w 64397"/>
                <a:gd name="T3" fmla="*/ 0 h 64385"/>
                <a:gd name="T4" fmla="*/ 81686 w 64397"/>
                <a:gd name="T5" fmla="*/ 20868 h 64385"/>
                <a:gd name="T6" fmla="*/ 81686 w 64397"/>
                <a:gd name="T7" fmla="*/ 46603 h 64385"/>
                <a:gd name="T8" fmla="*/ 81686 w 64397"/>
                <a:gd name="T9" fmla="*/ 72341 h 64385"/>
                <a:gd name="T10" fmla="*/ 63388 w 64397"/>
                <a:gd name="T11" fmla="*/ 93234 h 64385"/>
                <a:gd name="T12" fmla="*/ 40806 w 64397"/>
                <a:gd name="T13" fmla="*/ 93234 h 64385"/>
                <a:gd name="T14" fmla="*/ 18267 w 64397"/>
                <a:gd name="T15" fmla="*/ 93234 h 64385"/>
                <a:gd name="T16" fmla="*/ 0 w 64397"/>
                <a:gd name="T17" fmla="*/ 72341 h 64385"/>
                <a:gd name="T18" fmla="*/ 0 w 64397"/>
                <a:gd name="T19" fmla="*/ 46603 h 64385"/>
                <a:gd name="T20" fmla="*/ 0 w 64397"/>
                <a:gd name="T21" fmla="*/ 20868 h 64385"/>
                <a:gd name="T22" fmla="*/ 18267 w 64397"/>
                <a:gd name="T23" fmla="*/ 0 h 64385"/>
                <a:gd name="T24" fmla="*/ 40806 w 64397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397"/>
                <a:gd name="T40" fmla="*/ 0 h 64385"/>
                <a:gd name="T41" fmla="*/ 64397 w 64397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397" h="64385">
                  <a:moveTo>
                    <a:pt x="32169" y="0"/>
                  </a:moveTo>
                  <a:cubicBezTo>
                    <a:pt x="49972" y="0"/>
                    <a:pt x="64397" y="14411"/>
                    <a:pt x="64397" y="32183"/>
                  </a:cubicBezTo>
                  <a:cubicBezTo>
                    <a:pt x="64397" y="49957"/>
                    <a:pt x="49972" y="64385"/>
                    <a:pt x="32169" y="64385"/>
                  </a:cubicBezTo>
                  <a:cubicBezTo>
                    <a:pt x="14401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0" name="Shape 9320"/>
            <p:cNvSpPr>
              <a:spLocks/>
            </p:cNvSpPr>
            <p:nvPr/>
          </p:nvSpPr>
          <p:spPr bwMode="auto">
            <a:xfrm>
              <a:off x="5799348" y="4182537"/>
              <a:ext cx="189345" cy="504685"/>
            </a:xfrm>
            <a:custGeom>
              <a:avLst/>
              <a:gdLst>
                <a:gd name="T0" fmla="*/ 29343 w 149269"/>
                <a:gd name="T1" fmla="*/ 0 h 348522"/>
                <a:gd name="T2" fmla="*/ 119818 w 149269"/>
                <a:gd name="T3" fmla="*/ 0 h 348522"/>
                <a:gd name="T4" fmla="*/ 149181 w 149269"/>
                <a:gd name="T5" fmla="*/ 29369 h 348522"/>
                <a:gd name="T6" fmla="*/ 149269 w 149269"/>
                <a:gd name="T7" fmla="*/ 147470 h 348522"/>
                <a:gd name="T8" fmla="*/ 136450 w 149269"/>
                <a:gd name="T9" fmla="*/ 160322 h 348522"/>
                <a:gd name="T10" fmla="*/ 123620 w 149269"/>
                <a:gd name="T11" fmla="*/ 147470 h 348522"/>
                <a:gd name="T12" fmla="*/ 123620 w 149269"/>
                <a:gd name="T13" fmla="*/ 39563 h 348522"/>
                <a:gd name="T14" fmla="*/ 118450 w 149269"/>
                <a:gd name="T15" fmla="*/ 39563 h 348522"/>
                <a:gd name="T16" fmla="*/ 118450 w 149269"/>
                <a:gd name="T17" fmla="*/ 329274 h 348522"/>
                <a:gd name="T18" fmla="*/ 99283 w 149269"/>
                <a:gd name="T19" fmla="*/ 348522 h 348522"/>
                <a:gd name="T20" fmla="*/ 80042 w 149269"/>
                <a:gd name="T21" fmla="*/ 329274 h 348522"/>
                <a:gd name="T22" fmla="*/ 80042 w 149269"/>
                <a:gd name="T23" fmla="*/ 170654 h 348522"/>
                <a:gd name="T24" fmla="*/ 69541 w 149269"/>
                <a:gd name="T25" fmla="*/ 170654 h 348522"/>
                <a:gd name="T26" fmla="*/ 69541 w 149269"/>
                <a:gd name="T27" fmla="*/ 329313 h 348522"/>
                <a:gd name="T28" fmla="*/ 50367 w 149269"/>
                <a:gd name="T29" fmla="*/ 348522 h 348522"/>
                <a:gd name="T30" fmla="*/ 31129 w 149269"/>
                <a:gd name="T31" fmla="*/ 329313 h 348522"/>
                <a:gd name="T32" fmla="*/ 31129 w 149269"/>
                <a:gd name="T33" fmla="*/ 39563 h 348522"/>
                <a:gd name="T34" fmla="*/ 25696 w 149269"/>
                <a:gd name="T35" fmla="*/ 39563 h 348522"/>
                <a:gd name="T36" fmla="*/ 25696 w 149269"/>
                <a:gd name="T37" fmla="*/ 147898 h 348522"/>
                <a:gd name="T38" fmla="*/ 12895 w 149269"/>
                <a:gd name="T39" fmla="*/ 160729 h 348522"/>
                <a:gd name="T40" fmla="*/ 92 w 149269"/>
                <a:gd name="T41" fmla="*/ 147898 h 348522"/>
                <a:gd name="T42" fmla="*/ 0 w 149269"/>
                <a:gd name="T43" fmla="*/ 29369 h 348522"/>
                <a:gd name="T44" fmla="*/ 29343 w 149269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69"/>
                <a:gd name="T70" fmla="*/ 0 h 348522"/>
                <a:gd name="T71" fmla="*/ 149269 w 149269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69" h="348522">
                  <a:moveTo>
                    <a:pt x="29343" y="0"/>
                  </a:moveTo>
                  <a:lnTo>
                    <a:pt x="119818" y="0"/>
                  </a:lnTo>
                  <a:cubicBezTo>
                    <a:pt x="136026" y="0"/>
                    <a:pt x="149181" y="13129"/>
                    <a:pt x="149181" y="29369"/>
                  </a:cubicBezTo>
                  <a:lnTo>
                    <a:pt x="149269" y="147470"/>
                  </a:lnTo>
                  <a:cubicBezTo>
                    <a:pt x="149269" y="154565"/>
                    <a:pt x="143546" y="160322"/>
                    <a:pt x="136450" y="160322"/>
                  </a:cubicBezTo>
                  <a:cubicBezTo>
                    <a:pt x="129351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0" y="39563"/>
                  </a:lnTo>
                  <a:lnTo>
                    <a:pt x="118450" y="329274"/>
                  </a:lnTo>
                  <a:cubicBezTo>
                    <a:pt x="118450" y="339900"/>
                    <a:pt x="109846" y="348522"/>
                    <a:pt x="99283" y="348522"/>
                  </a:cubicBezTo>
                  <a:cubicBezTo>
                    <a:pt x="88638" y="348522"/>
                    <a:pt x="80042" y="339900"/>
                    <a:pt x="80042" y="329274"/>
                  </a:cubicBezTo>
                  <a:lnTo>
                    <a:pt x="80042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7" y="348522"/>
                    <a:pt x="50367" y="348522"/>
                  </a:cubicBezTo>
                  <a:cubicBezTo>
                    <a:pt x="39722" y="348522"/>
                    <a:pt x="31129" y="339926"/>
                    <a:pt x="31129" y="329313"/>
                  </a:cubicBezTo>
                  <a:lnTo>
                    <a:pt x="31129" y="39563"/>
                  </a:lnTo>
                  <a:lnTo>
                    <a:pt x="25696" y="39563"/>
                  </a:lnTo>
                  <a:lnTo>
                    <a:pt x="25696" y="147898"/>
                  </a:lnTo>
                  <a:cubicBezTo>
                    <a:pt x="25696" y="154987"/>
                    <a:pt x="19965" y="160729"/>
                    <a:pt x="12895" y="160729"/>
                  </a:cubicBezTo>
                  <a:cubicBezTo>
                    <a:pt x="5817" y="160729"/>
                    <a:pt x="92" y="154987"/>
                    <a:pt x="92" y="147898"/>
                  </a:cubicBezTo>
                  <a:lnTo>
                    <a:pt x="0" y="29369"/>
                  </a:lnTo>
                  <a:cubicBezTo>
                    <a:pt x="0" y="13129"/>
                    <a:pt x="13151" y="0"/>
                    <a:pt x="29343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1" name="Shape 9321"/>
            <p:cNvSpPr>
              <a:spLocks/>
            </p:cNvSpPr>
            <p:nvPr/>
          </p:nvSpPr>
          <p:spPr bwMode="auto">
            <a:xfrm>
              <a:off x="5854441" y="4071942"/>
              <a:ext cx="81691" cy="93234"/>
            </a:xfrm>
            <a:custGeom>
              <a:avLst/>
              <a:gdLst>
                <a:gd name="T0" fmla="*/ 40806 w 64401"/>
                <a:gd name="T1" fmla="*/ 0 h 64385"/>
                <a:gd name="T2" fmla="*/ 63387 w 64401"/>
                <a:gd name="T3" fmla="*/ 0 h 64385"/>
                <a:gd name="T4" fmla="*/ 81691 w 64401"/>
                <a:gd name="T5" fmla="*/ 20868 h 64385"/>
                <a:gd name="T6" fmla="*/ 81691 w 64401"/>
                <a:gd name="T7" fmla="*/ 46603 h 64385"/>
                <a:gd name="T8" fmla="*/ 81691 w 64401"/>
                <a:gd name="T9" fmla="*/ 72341 h 64385"/>
                <a:gd name="T10" fmla="*/ 63387 w 64401"/>
                <a:gd name="T11" fmla="*/ 93234 h 64385"/>
                <a:gd name="T12" fmla="*/ 40806 w 64401"/>
                <a:gd name="T13" fmla="*/ 93234 h 64385"/>
                <a:gd name="T14" fmla="*/ 18265 w 64401"/>
                <a:gd name="T15" fmla="*/ 93234 h 64385"/>
                <a:gd name="T16" fmla="*/ 0 w 64401"/>
                <a:gd name="T17" fmla="*/ 72341 h 64385"/>
                <a:gd name="T18" fmla="*/ 0 w 64401"/>
                <a:gd name="T19" fmla="*/ 46603 h 64385"/>
                <a:gd name="T20" fmla="*/ 0 w 64401"/>
                <a:gd name="T21" fmla="*/ 20868 h 64385"/>
                <a:gd name="T22" fmla="*/ 18265 w 64401"/>
                <a:gd name="T23" fmla="*/ 0 h 64385"/>
                <a:gd name="T24" fmla="*/ 40806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69" y="0"/>
                  </a:moveTo>
                  <a:cubicBezTo>
                    <a:pt x="49971" y="0"/>
                    <a:pt x="64401" y="14411"/>
                    <a:pt x="64401" y="32183"/>
                  </a:cubicBezTo>
                  <a:cubicBezTo>
                    <a:pt x="64401" y="49957"/>
                    <a:pt x="49971" y="64385"/>
                    <a:pt x="32169" y="64385"/>
                  </a:cubicBezTo>
                  <a:cubicBezTo>
                    <a:pt x="14399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2" name="Shape 9322"/>
            <p:cNvSpPr>
              <a:spLocks/>
            </p:cNvSpPr>
            <p:nvPr/>
          </p:nvSpPr>
          <p:spPr bwMode="auto">
            <a:xfrm>
              <a:off x="6034535" y="4182537"/>
              <a:ext cx="189347" cy="504685"/>
            </a:xfrm>
            <a:custGeom>
              <a:avLst/>
              <a:gdLst>
                <a:gd name="T0" fmla="*/ 29341 w 149271"/>
                <a:gd name="T1" fmla="*/ 0 h 348522"/>
                <a:gd name="T2" fmla="*/ 119816 w 149271"/>
                <a:gd name="T3" fmla="*/ 0 h 348522"/>
                <a:gd name="T4" fmla="*/ 149175 w 149271"/>
                <a:gd name="T5" fmla="*/ 29369 h 348522"/>
                <a:gd name="T6" fmla="*/ 149271 w 149271"/>
                <a:gd name="T7" fmla="*/ 147470 h 348522"/>
                <a:gd name="T8" fmla="*/ 136447 w 149271"/>
                <a:gd name="T9" fmla="*/ 160322 h 348522"/>
                <a:gd name="T10" fmla="*/ 123620 w 149271"/>
                <a:gd name="T11" fmla="*/ 147470 h 348522"/>
                <a:gd name="T12" fmla="*/ 123620 w 149271"/>
                <a:gd name="T13" fmla="*/ 39563 h 348522"/>
                <a:gd name="T14" fmla="*/ 118456 w 149271"/>
                <a:gd name="T15" fmla="*/ 39563 h 348522"/>
                <a:gd name="T16" fmla="*/ 118456 w 149271"/>
                <a:gd name="T17" fmla="*/ 329274 h 348522"/>
                <a:gd name="T18" fmla="*/ 99281 w 149271"/>
                <a:gd name="T19" fmla="*/ 348522 h 348522"/>
                <a:gd name="T20" fmla="*/ 80043 w 149271"/>
                <a:gd name="T21" fmla="*/ 329274 h 348522"/>
                <a:gd name="T22" fmla="*/ 80043 w 149271"/>
                <a:gd name="T23" fmla="*/ 170654 h 348522"/>
                <a:gd name="T24" fmla="*/ 69541 w 149271"/>
                <a:gd name="T25" fmla="*/ 170654 h 348522"/>
                <a:gd name="T26" fmla="*/ 69541 w 149271"/>
                <a:gd name="T27" fmla="*/ 329313 h 348522"/>
                <a:gd name="T28" fmla="*/ 50360 w 149271"/>
                <a:gd name="T29" fmla="*/ 348522 h 348522"/>
                <a:gd name="T30" fmla="*/ 31123 w 149271"/>
                <a:gd name="T31" fmla="*/ 329313 h 348522"/>
                <a:gd name="T32" fmla="*/ 31123 w 149271"/>
                <a:gd name="T33" fmla="*/ 39563 h 348522"/>
                <a:gd name="T34" fmla="*/ 25694 w 149271"/>
                <a:gd name="T35" fmla="*/ 39563 h 348522"/>
                <a:gd name="T36" fmla="*/ 25694 w 149271"/>
                <a:gd name="T37" fmla="*/ 147898 h 348522"/>
                <a:gd name="T38" fmla="*/ 12892 w 149271"/>
                <a:gd name="T39" fmla="*/ 160729 h 348522"/>
                <a:gd name="T40" fmla="*/ 94 w 149271"/>
                <a:gd name="T41" fmla="*/ 147898 h 348522"/>
                <a:gd name="T42" fmla="*/ 0 w 149271"/>
                <a:gd name="T43" fmla="*/ 29369 h 348522"/>
                <a:gd name="T44" fmla="*/ 29341 w 149271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1"/>
                <a:gd name="T70" fmla="*/ 0 h 348522"/>
                <a:gd name="T71" fmla="*/ 149271 w 149271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1" h="348522">
                  <a:moveTo>
                    <a:pt x="29341" y="0"/>
                  </a:moveTo>
                  <a:lnTo>
                    <a:pt x="119816" y="0"/>
                  </a:lnTo>
                  <a:cubicBezTo>
                    <a:pt x="136027" y="0"/>
                    <a:pt x="149175" y="13129"/>
                    <a:pt x="149175" y="29369"/>
                  </a:cubicBezTo>
                  <a:lnTo>
                    <a:pt x="149271" y="147470"/>
                  </a:lnTo>
                  <a:cubicBezTo>
                    <a:pt x="149271" y="154565"/>
                    <a:pt x="143539" y="160322"/>
                    <a:pt x="136447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6" y="39563"/>
                  </a:lnTo>
                  <a:lnTo>
                    <a:pt x="118456" y="329274"/>
                  </a:lnTo>
                  <a:cubicBezTo>
                    <a:pt x="118456" y="339900"/>
                    <a:pt x="109859" y="348522"/>
                    <a:pt x="99281" y="348522"/>
                  </a:cubicBezTo>
                  <a:cubicBezTo>
                    <a:pt x="88636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9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4" y="39563"/>
                  </a:lnTo>
                  <a:lnTo>
                    <a:pt x="25694" y="147898"/>
                  </a:lnTo>
                  <a:cubicBezTo>
                    <a:pt x="25694" y="154987"/>
                    <a:pt x="19965" y="160729"/>
                    <a:pt x="12892" y="160729"/>
                  </a:cubicBezTo>
                  <a:cubicBezTo>
                    <a:pt x="5818" y="160729"/>
                    <a:pt x="94" y="154987"/>
                    <a:pt x="94" y="147898"/>
                  </a:cubicBezTo>
                  <a:lnTo>
                    <a:pt x="0" y="29369"/>
                  </a:lnTo>
                  <a:cubicBezTo>
                    <a:pt x="0" y="13129"/>
                    <a:pt x="13155" y="0"/>
                    <a:pt x="29341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3" name="Shape 9323"/>
            <p:cNvSpPr>
              <a:spLocks/>
            </p:cNvSpPr>
            <p:nvPr/>
          </p:nvSpPr>
          <p:spPr bwMode="auto">
            <a:xfrm>
              <a:off x="6089628" y="4071942"/>
              <a:ext cx="81691" cy="93234"/>
            </a:xfrm>
            <a:custGeom>
              <a:avLst/>
              <a:gdLst>
                <a:gd name="T0" fmla="*/ 40806 w 64401"/>
                <a:gd name="T1" fmla="*/ 0 h 64385"/>
                <a:gd name="T2" fmla="*/ 63387 w 64401"/>
                <a:gd name="T3" fmla="*/ 0 h 64385"/>
                <a:gd name="T4" fmla="*/ 81691 w 64401"/>
                <a:gd name="T5" fmla="*/ 20868 h 64385"/>
                <a:gd name="T6" fmla="*/ 81691 w 64401"/>
                <a:gd name="T7" fmla="*/ 46603 h 64385"/>
                <a:gd name="T8" fmla="*/ 81691 w 64401"/>
                <a:gd name="T9" fmla="*/ 72341 h 64385"/>
                <a:gd name="T10" fmla="*/ 63387 w 64401"/>
                <a:gd name="T11" fmla="*/ 93234 h 64385"/>
                <a:gd name="T12" fmla="*/ 40806 w 64401"/>
                <a:gd name="T13" fmla="*/ 93234 h 64385"/>
                <a:gd name="T14" fmla="*/ 18270 w 64401"/>
                <a:gd name="T15" fmla="*/ 93234 h 64385"/>
                <a:gd name="T16" fmla="*/ 0 w 64401"/>
                <a:gd name="T17" fmla="*/ 72341 h 64385"/>
                <a:gd name="T18" fmla="*/ 0 w 64401"/>
                <a:gd name="T19" fmla="*/ 46603 h 64385"/>
                <a:gd name="T20" fmla="*/ 0 w 64401"/>
                <a:gd name="T21" fmla="*/ 20868 h 64385"/>
                <a:gd name="T22" fmla="*/ 18270 w 64401"/>
                <a:gd name="T23" fmla="*/ 0 h 64385"/>
                <a:gd name="T24" fmla="*/ 40806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69" y="0"/>
                  </a:moveTo>
                  <a:cubicBezTo>
                    <a:pt x="49971" y="0"/>
                    <a:pt x="64401" y="14411"/>
                    <a:pt x="64401" y="32183"/>
                  </a:cubicBezTo>
                  <a:cubicBezTo>
                    <a:pt x="64401" y="49957"/>
                    <a:pt x="49971" y="64385"/>
                    <a:pt x="32169" y="64385"/>
                  </a:cubicBezTo>
                  <a:cubicBezTo>
                    <a:pt x="14403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4" name="Shape 9324"/>
            <p:cNvSpPr>
              <a:spLocks/>
            </p:cNvSpPr>
            <p:nvPr/>
          </p:nvSpPr>
          <p:spPr bwMode="auto">
            <a:xfrm>
              <a:off x="6269720" y="4182537"/>
              <a:ext cx="189352" cy="504685"/>
            </a:xfrm>
            <a:custGeom>
              <a:avLst/>
              <a:gdLst>
                <a:gd name="T0" fmla="*/ 29345 w 149275"/>
                <a:gd name="T1" fmla="*/ 0 h 348522"/>
                <a:gd name="T2" fmla="*/ 119820 w 149275"/>
                <a:gd name="T3" fmla="*/ 0 h 348522"/>
                <a:gd name="T4" fmla="*/ 149177 w 149275"/>
                <a:gd name="T5" fmla="*/ 29369 h 348522"/>
                <a:gd name="T6" fmla="*/ 149275 w 149275"/>
                <a:gd name="T7" fmla="*/ 147470 h 348522"/>
                <a:gd name="T8" fmla="*/ 136451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4 h 348522"/>
                <a:gd name="T18" fmla="*/ 99285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698 w 149275"/>
                <a:gd name="T35" fmla="*/ 39563 h 348522"/>
                <a:gd name="T36" fmla="*/ 25698 w 149275"/>
                <a:gd name="T37" fmla="*/ 147898 h 348522"/>
                <a:gd name="T38" fmla="*/ 12895 w 149275"/>
                <a:gd name="T39" fmla="*/ 160729 h 348522"/>
                <a:gd name="T40" fmla="*/ 98 w 149275"/>
                <a:gd name="T41" fmla="*/ 147898 h 348522"/>
                <a:gd name="T42" fmla="*/ 0 w 149275"/>
                <a:gd name="T43" fmla="*/ 29369 h 348522"/>
                <a:gd name="T44" fmla="*/ 29345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5" y="0"/>
                  </a:moveTo>
                  <a:lnTo>
                    <a:pt x="119820" y="0"/>
                  </a:lnTo>
                  <a:cubicBezTo>
                    <a:pt x="136030" y="0"/>
                    <a:pt x="149177" y="13129"/>
                    <a:pt x="149177" y="29369"/>
                  </a:cubicBezTo>
                  <a:lnTo>
                    <a:pt x="149275" y="147470"/>
                  </a:lnTo>
                  <a:cubicBezTo>
                    <a:pt x="149275" y="154565"/>
                    <a:pt x="143543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4"/>
                  </a:lnTo>
                  <a:cubicBezTo>
                    <a:pt x="118458" y="339900"/>
                    <a:pt x="10985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41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8" y="39563"/>
                  </a:lnTo>
                  <a:lnTo>
                    <a:pt x="25698" y="147898"/>
                  </a:lnTo>
                  <a:cubicBezTo>
                    <a:pt x="25698" y="154987"/>
                    <a:pt x="19969" y="160729"/>
                    <a:pt x="12895" y="160729"/>
                  </a:cubicBezTo>
                  <a:cubicBezTo>
                    <a:pt x="5822" y="160729"/>
                    <a:pt x="98" y="154987"/>
                    <a:pt x="98" y="147898"/>
                  </a:cubicBezTo>
                  <a:lnTo>
                    <a:pt x="0" y="29369"/>
                  </a:lnTo>
                  <a:cubicBezTo>
                    <a:pt x="0" y="13129"/>
                    <a:pt x="13159" y="0"/>
                    <a:pt x="2934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5" name="Shape 9325"/>
            <p:cNvSpPr>
              <a:spLocks/>
            </p:cNvSpPr>
            <p:nvPr/>
          </p:nvSpPr>
          <p:spPr bwMode="auto">
            <a:xfrm>
              <a:off x="6324815" y="4071942"/>
              <a:ext cx="81691" cy="93234"/>
            </a:xfrm>
            <a:custGeom>
              <a:avLst/>
              <a:gdLst>
                <a:gd name="T0" fmla="*/ 40808 w 64401"/>
                <a:gd name="T1" fmla="*/ 0 h 64385"/>
                <a:gd name="T2" fmla="*/ 63393 w 64401"/>
                <a:gd name="T3" fmla="*/ 0 h 64385"/>
                <a:gd name="T4" fmla="*/ 81691 w 64401"/>
                <a:gd name="T5" fmla="*/ 20868 h 64385"/>
                <a:gd name="T6" fmla="*/ 81691 w 64401"/>
                <a:gd name="T7" fmla="*/ 46603 h 64385"/>
                <a:gd name="T8" fmla="*/ 81691 w 64401"/>
                <a:gd name="T9" fmla="*/ 72341 h 64385"/>
                <a:gd name="T10" fmla="*/ 63393 w 64401"/>
                <a:gd name="T11" fmla="*/ 93234 h 64385"/>
                <a:gd name="T12" fmla="*/ 40808 w 64401"/>
                <a:gd name="T13" fmla="*/ 93234 h 64385"/>
                <a:gd name="T14" fmla="*/ 18272 w 64401"/>
                <a:gd name="T15" fmla="*/ 93234 h 64385"/>
                <a:gd name="T16" fmla="*/ 0 w 64401"/>
                <a:gd name="T17" fmla="*/ 72341 h 64385"/>
                <a:gd name="T18" fmla="*/ 0 w 64401"/>
                <a:gd name="T19" fmla="*/ 46603 h 64385"/>
                <a:gd name="T20" fmla="*/ 0 w 64401"/>
                <a:gd name="T21" fmla="*/ 20868 h 64385"/>
                <a:gd name="T22" fmla="*/ 18272 w 64401"/>
                <a:gd name="T23" fmla="*/ 0 h 64385"/>
                <a:gd name="T24" fmla="*/ 40808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71" y="0"/>
                  </a:moveTo>
                  <a:cubicBezTo>
                    <a:pt x="49976" y="0"/>
                    <a:pt x="64401" y="14411"/>
                    <a:pt x="64401" y="32183"/>
                  </a:cubicBezTo>
                  <a:cubicBezTo>
                    <a:pt x="64401" y="49957"/>
                    <a:pt x="49976" y="64385"/>
                    <a:pt x="32171" y="64385"/>
                  </a:cubicBezTo>
                  <a:cubicBezTo>
                    <a:pt x="14405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6" name="Shape 9326"/>
            <p:cNvSpPr>
              <a:spLocks/>
            </p:cNvSpPr>
            <p:nvPr/>
          </p:nvSpPr>
          <p:spPr bwMode="auto">
            <a:xfrm>
              <a:off x="6504912" y="4182537"/>
              <a:ext cx="189352" cy="504685"/>
            </a:xfrm>
            <a:custGeom>
              <a:avLst/>
              <a:gdLst>
                <a:gd name="T0" fmla="*/ 29343 w 149275"/>
                <a:gd name="T1" fmla="*/ 0 h 348522"/>
                <a:gd name="T2" fmla="*/ 119820 w 149275"/>
                <a:gd name="T3" fmla="*/ 0 h 348522"/>
                <a:gd name="T4" fmla="*/ 149173 w 149275"/>
                <a:gd name="T5" fmla="*/ 29369 h 348522"/>
                <a:gd name="T6" fmla="*/ 149275 w 149275"/>
                <a:gd name="T7" fmla="*/ 147470 h 348522"/>
                <a:gd name="T8" fmla="*/ 136447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4 w 149275"/>
                <a:gd name="T15" fmla="*/ 39563 h 348522"/>
                <a:gd name="T16" fmla="*/ 118454 w 149275"/>
                <a:gd name="T17" fmla="*/ 329274 h 348522"/>
                <a:gd name="T18" fmla="*/ 99281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705 w 149275"/>
                <a:gd name="T35" fmla="*/ 39563 h 348522"/>
                <a:gd name="T36" fmla="*/ 25705 w 149275"/>
                <a:gd name="T37" fmla="*/ 147898 h 348522"/>
                <a:gd name="T38" fmla="*/ 12895 w 149275"/>
                <a:gd name="T39" fmla="*/ 160729 h 348522"/>
                <a:gd name="T40" fmla="*/ 90 w 149275"/>
                <a:gd name="T41" fmla="*/ 147898 h 348522"/>
                <a:gd name="T42" fmla="*/ 0 w 149275"/>
                <a:gd name="T43" fmla="*/ 29369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20" y="0"/>
                  </a:lnTo>
                  <a:cubicBezTo>
                    <a:pt x="136030" y="0"/>
                    <a:pt x="149173" y="13129"/>
                    <a:pt x="149173" y="29369"/>
                  </a:cubicBezTo>
                  <a:lnTo>
                    <a:pt x="149275" y="147470"/>
                  </a:lnTo>
                  <a:cubicBezTo>
                    <a:pt x="149275" y="154565"/>
                    <a:pt x="143539" y="160322"/>
                    <a:pt x="136447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4" y="39563"/>
                  </a:lnTo>
                  <a:lnTo>
                    <a:pt x="118454" y="329274"/>
                  </a:lnTo>
                  <a:cubicBezTo>
                    <a:pt x="118454" y="339900"/>
                    <a:pt x="109854" y="348522"/>
                    <a:pt x="99281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37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705" y="39563"/>
                  </a:lnTo>
                  <a:lnTo>
                    <a:pt x="25705" y="147898"/>
                  </a:lnTo>
                  <a:cubicBezTo>
                    <a:pt x="25705" y="154987"/>
                    <a:pt x="19969" y="160729"/>
                    <a:pt x="12895" y="160729"/>
                  </a:cubicBezTo>
                  <a:cubicBezTo>
                    <a:pt x="5822" y="160729"/>
                    <a:pt x="90" y="154987"/>
                    <a:pt x="90" y="147898"/>
                  </a:cubicBezTo>
                  <a:lnTo>
                    <a:pt x="0" y="29369"/>
                  </a:lnTo>
                  <a:cubicBezTo>
                    <a:pt x="0" y="13129"/>
                    <a:pt x="13147" y="0"/>
                    <a:pt x="29343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7" name="Shape 9327"/>
            <p:cNvSpPr>
              <a:spLocks/>
            </p:cNvSpPr>
            <p:nvPr/>
          </p:nvSpPr>
          <p:spPr bwMode="auto">
            <a:xfrm>
              <a:off x="6560005" y="4071942"/>
              <a:ext cx="81691" cy="93234"/>
            </a:xfrm>
            <a:custGeom>
              <a:avLst/>
              <a:gdLst>
                <a:gd name="T0" fmla="*/ 40803 w 64401"/>
                <a:gd name="T1" fmla="*/ 0 h 64385"/>
                <a:gd name="T2" fmla="*/ 63388 w 64401"/>
                <a:gd name="T3" fmla="*/ 0 h 64385"/>
                <a:gd name="T4" fmla="*/ 81691 w 64401"/>
                <a:gd name="T5" fmla="*/ 20868 h 64385"/>
                <a:gd name="T6" fmla="*/ 81691 w 64401"/>
                <a:gd name="T7" fmla="*/ 46603 h 64385"/>
                <a:gd name="T8" fmla="*/ 81691 w 64401"/>
                <a:gd name="T9" fmla="*/ 72341 h 64385"/>
                <a:gd name="T10" fmla="*/ 63388 w 64401"/>
                <a:gd name="T11" fmla="*/ 93234 h 64385"/>
                <a:gd name="T12" fmla="*/ 40803 w 64401"/>
                <a:gd name="T13" fmla="*/ 93234 h 64385"/>
                <a:gd name="T14" fmla="*/ 18272 w 64401"/>
                <a:gd name="T15" fmla="*/ 93234 h 64385"/>
                <a:gd name="T16" fmla="*/ 0 w 64401"/>
                <a:gd name="T17" fmla="*/ 72341 h 64385"/>
                <a:gd name="T18" fmla="*/ 0 w 64401"/>
                <a:gd name="T19" fmla="*/ 46603 h 64385"/>
                <a:gd name="T20" fmla="*/ 0 w 64401"/>
                <a:gd name="T21" fmla="*/ 20868 h 64385"/>
                <a:gd name="T22" fmla="*/ 18272 w 64401"/>
                <a:gd name="T23" fmla="*/ 0 h 64385"/>
                <a:gd name="T24" fmla="*/ 40803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67" y="0"/>
                  </a:moveTo>
                  <a:cubicBezTo>
                    <a:pt x="49972" y="0"/>
                    <a:pt x="64401" y="14411"/>
                    <a:pt x="64401" y="32183"/>
                  </a:cubicBezTo>
                  <a:cubicBezTo>
                    <a:pt x="64401" y="49957"/>
                    <a:pt x="49972" y="64385"/>
                    <a:pt x="32167" y="64385"/>
                  </a:cubicBezTo>
                  <a:cubicBezTo>
                    <a:pt x="14405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8" name="Shape 9328"/>
            <p:cNvSpPr>
              <a:spLocks/>
            </p:cNvSpPr>
            <p:nvPr/>
          </p:nvSpPr>
          <p:spPr bwMode="auto">
            <a:xfrm>
              <a:off x="6740102" y="4182537"/>
              <a:ext cx="189352" cy="504685"/>
            </a:xfrm>
            <a:custGeom>
              <a:avLst/>
              <a:gdLst>
                <a:gd name="T0" fmla="*/ 29335 w 149275"/>
                <a:gd name="T1" fmla="*/ 0 h 348522"/>
                <a:gd name="T2" fmla="*/ 119816 w 149275"/>
                <a:gd name="T3" fmla="*/ 0 h 348522"/>
                <a:gd name="T4" fmla="*/ 149173 w 149275"/>
                <a:gd name="T5" fmla="*/ 29369 h 348522"/>
                <a:gd name="T6" fmla="*/ 149275 w 149275"/>
                <a:gd name="T7" fmla="*/ 147470 h 348522"/>
                <a:gd name="T8" fmla="*/ 136440 w 149275"/>
                <a:gd name="T9" fmla="*/ 160322 h 348522"/>
                <a:gd name="T10" fmla="*/ 123616 w 149275"/>
                <a:gd name="T11" fmla="*/ 147470 h 348522"/>
                <a:gd name="T12" fmla="*/ 123616 w 149275"/>
                <a:gd name="T13" fmla="*/ 39563 h 348522"/>
                <a:gd name="T14" fmla="*/ 118454 w 149275"/>
                <a:gd name="T15" fmla="*/ 39563 h 348522"/>
                <a:gd name="T16" fmla="*/ 118454 w 149275"/>
                <a:gd name="T17" fmla="*/ 329274 h 348522"/>
                <a:gd name="T18" fmla="*/ 99273 w 149275"/>
                <a:gd name="T19" fmla="*/ 348522 h 348522"/>
                <a:gd name="T20" fmla="*/ 80035 w 149275"/>
                <a:gd name="T21" fmla="*/ 329274 h 348522"/>
                <a:gd name="T22" fmla="*/ 80035 w 149275"/>
                <a:gd name="T23" fmla="*/ 170654 h 348522"/>
                <a:gd name="T24" fmla="*/ 69538 w 149275"/>
                <a:gd name="T25" fmla="*/ 170654 h 348522"/>
                <a:gd name="T26" fmla="*/ 69538 w 149275"/>
                <a:gd name="T27" fmla="*/ 329313 h 348522"/>
                <a:gd name="T28" fmla="*/ 50371 w 149275"/>
                <a:gd name="T29" fmla="*/ 348522 h 348522"/>
                <a:gd name="T30" fmla="*/ 31119 w 149275"/>
                <a:gd name="T31" fmla="*/ 329313 h 348522"/>
                <a:gd name="T32" fmla="*/ 31119 w 149275"/>
                <a:gd name="T33" fmla="*/ 39563 h 348522"/>
                <a:gd name="T34" fmla="*/ 25700 w 149275"/>
                <a:gd name="T35" fmla="*/ 39563 h 348522"/>
                <a:gd name="T36" fmla="*/ 25700 w 149275"/>
                <a:gd name="T37" fmla="*/ 147898 h 348522"/>
                <a:gd name="T38" fmla="*/ 12895 w 149275"/>
                <a:gd name="T39" fmla="*/ 160729 h 348522"/>
                <a:gd name="T40" fmla="*/ 90 w 149275"/>
                <a:gd name="T41" fmla="*/ 147898 h 348522"/>
                <a:gd name="T42" fmla="*/ 0 w 149275"/>
                <a:gd name="T43" fmla="*/ 29369 h 348522"/>
                <a:gd name="T44" fmla="*/ 29335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35" y="0"/>
                  </a:moveTo>
                  <a:lnTo>
                    <a:pt x="119816" y="0"/>
                  </a:lnTo>
                  <a:cubicBezTo>
                    <a:pt x="136026" y="0"/>
                    <a:pt x="149173" y="13129"/>
                    <a:pt x="149173" y="29369"/>
                  </a:cubicBezTo>
                  <a:lnTo>
                    <a:pt x="149275" y="147470"/>
                  </a:lnTo>
                  <a:cubicBezTo>
                    <a:pt x="149275" y="154565"/>
                    <a:pt x="143539" y="160322"/>
                    <a:pt x="136440" y="160322"/>
                  </a:cubicBezTo>
                  <a:cubicBezTo>
                    <a:pt x="129348" y="160322"/>
                    <a:pt x="123616" y="154565"/>
                    <a:pt x="123616" y="147470"/>
                  </a:cubicBezTo>
                  <a:lnTo>
                    <a:pt x="123616" y="39563"/>
                  </a:lnTo>
                  <a:lnTo>
                    <a:pt x="118454" y="39563"/>
                  </a:lnTo>
                  <a:lnTo>
                    <a:pt x="118454" y="329274"/>
                  </a:lnTo>
                  <a:cubicBezTo>
                    <a:pt x="118454" y="339900"/>
                    <a:pt x="109854" y="348522"/>
                    <a:pt x="99273" y="348522"/>
                  </a:cubicBezTo>
                  <a:cubicBezTo>
                    <a:pt x="88636" y="348522"/>
                    <a:pt x="80035" y="339900"/>
                    <a:pt x="80035" y="329274"/>
                  </a:cubicBezTo>
                  <a:lnTo>
                    <a:pt x="80035" y="170654"/>
                  </a:lnTo>
                  <a:lnTo>
                    <a:pt x="69538" y="170654"/>
                  </a:lnTo>
                  <a:lnTo>
                    <a:pt x="69538" y="329313"/>
                  </a:lnTo>
                  <a:cubicBezTo>
                    <a:pt x="69538" y="339926"/>
                    <a:pt x="60937" y="348522"/>
                    <a:pt x="50371" y="348522"/>
                  </a:cubicBezTo>
                  <a:cubicBezTo>
                    <a:pt x="39722" y="348522"/>
                    <a:pt x="31119" y="339926"/>
                    <a:pt x="31119" y="329313"/>
                  </a:cubicBezTo>
                  <a:lnTo>
                    <a:pt x="31119" y="39563"/>
                  </a:lnTo>
                  <a:lnTo>
                    <a:pt x="25700" y="39563"/>
                  </a:lnTo>
                  <a:lnTo>
                    <a:pt x="25700" y="147898"/>
                  </a:lnTo>
                  <a:cubicBezTo>
                    <a:pt x="25700" y="154987"/>
                    <a:pt x="19969" y="160729"/>
                    <a:pt x="12895" y="160729"/>
                  </a:cubicBezTo>
                  <a:cubicBezTo>
                    <a:pt x="5821" y="160729"/>
                    <a:pt x="90" y="154987"/>
                    <a:pt x="90" y="147898"/>
                  </a:cubicBezTo>
                  <a:lnTo>
                    <a:pt x="0" y="29369"/>
                  </a:lnTo>
                  <a:cubicBezTo>
                    <a:pt x="0" y="13129"/>
                    <a:pt x="13147" y="0"/>
                    <a:pt x="2933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99" name="Shape 9329"/>
            <p:cNvSpPr>
              <a:spLocks/>
            </p:cNvSpPr>
            <p:nvPr/>
          </p:nvSpPr>
          <p:spPr bwMode="auto">
            <a:xfrm>
              <a:off x="6795192" y="4071942"/>
              <a:ext cx="81691" cy="93234"/>
            </a:xfrm>
            <a:custGeom>
              <a:avLst/>
              <a:gdLst>
                <a:gd name="T0" fmla="*/ 40806 w 64401"/>
                <a:gd name="T1" fmla="*/ 0 h 64385"/>
                <a:gd name="T2" fmla="*/ 63393 w 64401"/>
                <a:gd name="T3" fmla="*/ 0 h 64385"/>
                <a:gd name="T4" fmla="*/ 81691 w 64401"/>
                <a:gd name="T5" fmla="*/ 20868 h 64385"/>
                <a:gd name="T6" fmla="*/ 81691 w 64401"/>
                <a:gd name="T7" fmla="*/ 46603 h 64385"/>
                <a:gd name="T8" fmla="*/ 81691 w 64401"/>
                <a:gd name="T9" fmla="*/ 72341 h 64385"/>
                <a:gd name="T10" fmla="*/ 63393 w 64401"/>
                <a:gd name="T11" fmla="*/ 93234 h 64385"/>
                <a:gd name="T12" fmla="*/ 40806 w 64401"/>
                <a:gd name="T13" fmla="*/ 93234 h 64385"/>
                <a:gd name="T14" fmla="*/ 18275 w 64401"/>
                <a:gd name="T15" fmla="*/ 93234 h 64385"/>
                <a:gd name="T16" fmla="*/ 0 w 64401"/>
                <a:gd name="T17" fmla="*/ 72341 h 64385"/>
                <a:gd name="T18" fmla="*/ 0 w 64401"/>
                <a:gd name="T19" fmla="*/ 46603 h 64385"/>
                <a:gd name="T20" fmla="*/ 0 w 64401"/>
                <a:gd name="T21" fmla="*/ 20868 h 64385"/>
                <a:gd name="T22" fmla="*/ 18275 w 64401"/>
                <a:gd name="T23" fmla="*/ 0 h 64385"/>
                <a:gd name="T24" fmla="*/ 40806 w 64401"/>
                <a:gd name="T25" fmla="*/ 0 h 643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5"/>
                <a:gd name="T41" fmla="*/ 64401 w 64401"/>
                <a:gd name="T42" fmla="*/ 64385 h 643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5">
                  <a:moveTo>
                    <a:pt x="32169" y="0"/>
                  </a:moveTo>
                  <a:cubicBezTo>
                    <a:pt x="49976" y="0"/>
                    <a:pt x="64401" y="14411"/>
                    <a:pt x="64401" y="32183"/>
                  </a:cubicBezTo>
                  <a:cubicBezTo>
                    <a:pt x="64401" y="49957"/>
                    <a:pt x="49976" y="64385"/>
                    <a:pt x="32169" y="64385"/>
                  </a:cubicBezTo>
                  <a:cubicBezTo>
                    <a:pt x="14407" y="64385"/>
                    <a:pt x="0" y="49957"/>
                    <a:pt x="0" y="32183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0" name="Shape 9330"/>
            <p:cNvSpPr>
              <a:spLocks/>
            </p:cNvSpPr>
            <p:nvPr/>
          </p:nvSpPr>
          <p:spPr bwMode="auto">
            <a:xfrm>
              <a:off x="5564161" y="4853141"/>
              <a:ext cx="189342" cy="504685"/>
            </a:xfrm>
            <a:custGeom>
              <a:avLst/>
              <a:gdLst>
                <a:gd name="T0" fmla="*/ 29339 w 149267"/>
                <a:gd name="T1" fmla="*/ 0 h 348522"/>
                <a:gd name="T2" fmla="*/ 119814 w 149267"/>
                <a:gd name="T3" fmla="*/ 0 h 348522"/>
                <a:gd name="T4" fmla="*/ 149181 w 149267"/>
                <a:gd name="T5" fmla="*/ 29373 h 348522"/>
                <a:gd name="T6" fmla="*/ 149267 w 149267"/>
                <a:gd name="T7" fmla="*/ 147470 h 348522"/>
                <a:gd name="T8" fmla="*/ 136447 w 149267"/>
                <a:gd name="T9" fmla="*/ 160318 h 348522"/>
                <a:gd name="T10" fmla="*/ 123620 w 149267"/>
                <a:gd name="T11" fmla="*/ 147470 h 348522"/>
                <a:gd name="T12" fmla="*/ 123620 w 149267"/>
                <a:gd name="T13" fmla="*/ 39563 h 348522"/>
                <a:gd name="T14" fmla="*/ 118446 w 149267"/>
                <a:gd name="T15" fmla="*/ 39563 h 348522"/>
                <a:gd name="T16" fmla="*/ 118446 w 149267"/>
                <a:gd name="T17" fmla="*/ 329277 h 348522"/>
                <a:gd name="T18" fmla="*/ 99281 w 149267"/>
                <a:gd name="T19" fmla="*/ 348522 h 348522"/>
                <a:gd name="T20" fmla="*/ 80038 w 149267"/>
                <a:gd name="T21" fmla="*/ 329277 h 348522"/>
                <a:gd name="T22" fmla="*/ 80038 w 149267"/>
                <a:gd name="T23" fmla="*/ 170657 h 348522"/>
                <a:gd name="T24" fmla="*/ 69538 w 149267"/>
                <a:gd name="T25" fmla="*/ 170657 h 348522"/>
                <a:gd name="T26" fmla="*/ 69538 w 149267"/>
                <a:gd name="T27" fmla="*/ 329317 h 348522"/>
                <a:gd name="T28" fmla="*/ 50364 w 149267"/>
                <a:gd name="T29" fmla="*/ 348522 h 348522"/>
                <a:gd name="T30" fmla="*/ 31125 w 149267"/>
                <a:gd name="T31" fmla="*/ 329317 h 348522"/>
                <a:gd name="T32" fmla="*/ 31125 w 149267"/>
                <a:gd name="T33" fmla="*/ 39563 h 348522"/>
                <a:gd name="T34" fmla="*/ 25697 w 149267"/>
                <a:gd name="T35" fmla="*/ 39563 h 348522"/>
                <a:gd name="T36" fmla="*/ 25697 w 149267"/>
                <a:gd name="T37" fmla="*/ 147898 h 348522"/>
                <a:gd name="T38" fmla="*/ 12888 w 149267"/>
                <a:gd name="T39" fmla="*/ 160728 h 348522"/>
                <a:gd name="T40" fmla="*/ 94 w 149267"/>
                <a:gd name="T41" fmla="*/ 147898 h 348522"/>
                <a:gd name="T42" fmla="*/ 0 w 149267"/>
                <a:gd name="T43" fmla="*/ 29373 h 348522"/>
                <a:gd name="T44" fmla="*/ 29339 w 149267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67"/>
                <a:gd name="T70" fmla="*/ 0 h 348522"/>
                <a:gd name="T71" fmla="*/ 149267 w 149267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67" h="348522">
                  <a:moveTo>
                    <a:pt x="29339" y="0"/>
                  </a:moveTo>
                  <a:lnTo>
                    <a:pt x="119814" y="0"/>
                  </a:lnTo>
                  <a:cubicBezTo>
                    <a:pt x="136022" y="0"/>
                    <a:pt x="149181" y="13132"/>
                    <a:pt x="149181" y="29373"/>
                  </a:cubicBezTo>
                  <a:lnTo>
                    <a:pt x="149267" y="147470"/>
                  </a:lnTo>
                  <a:cubicBezTo>
                    <a:pt x="149267" y="154569"/>
                    <a:pt x="143543" y="160318"/>
                    <a:pt x="136447" y="160318"/>
                  </a:cubicBezTo>
                  <a:cubicBezTo>
                    <a:pt x="129348" y="160318"/>
                    <a:pt x="123620" y="154569"/>
                    <a:pt x="123620" y="147470"/>
                  </a:cubicBezTo>
                  <a:lnTo>
                    <a:pt x="123620" y="39563"/>
                  </a:lnTo>
                  <a:lnTo>
                    <a:pt x="118446" y="39563"/>
                  </a:lnTo>
                  <a:lnTo>
                    <a:pt x="118446" y="329277"/>
                  </a:lnTo>
                  <a:cubicBezTo>
                    <a:pt x="118446" y="339904"/>
                    <a:pt x="109844" y="348522"/>
                    <a:pt x="99281" y="348522"/>
                  </a:cubicBezTo>
                  <a:cubicBezTo>
                    <a:pt x="88636" y="348522"/>
                    <a:pt x="80038" y="339904"/>
                    <a:pt x="80038" y="329277"/>
                  </a:cubicBezTo>
                  <a:lnTo>
                    <a:pt x="80038" y="170657"/>
                  </a:lnTo>
                  <a:lnTo>
                    <a:pt x="69538" y="170657"/>
                  </a:lnTo>
                  <a:lnTo>
                    <a:pt x="69538" y="329317"/>
                  </a:lnTo>
                  <a:cubicBezTo>
                    <a:pt x="69538" y="339930"/>
                    <a:pt x="60940" y="348522"/>
                    <a:pt x="50364" y="348522"/>
                  </a:cubicBezTo>
                  <a:cubicBezTo>
                    <a:pt x="39722" y="348522"/>
                    <a:pt x="31125" y="339930"/>
                    <a:pt x="31125" y="329317"/>
                  </a:cubicBezTo>
                  <a:lnTo>
                    <a:pt x="31125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91"/>
                    <a:pt x="19962" y="160728"/>
                    <a:pt x="12888" y="160728"/>
                  </a:cubicBezTo>
                  <a:cubicBezTo>
                    <a:pt x="5817" y="160728"/>
                    <a:pt x="94" y="154991"/>
                    <a:pt x="94" y="147898"/>
                  </a:cubicBezTo>
                  <a:lnTo>
                    <a:pt x="0" y="29373"/>
                  </a:lnTo>
                  <a:cubicBezTo>
                    <a:pt x="0" y="13132"/>
                    <a:pt x="13150" y="0"/>
                    <a:pt x="29339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1" name="Shape 9331"/>
            <p:cNvSpPr>
              <a:spLocks/>
            </p:cNvSpPr>
            <p:nvPr/>
          </p:nvSpPr>
          <p:spPr bwMode="auto">
            <a:xfrm>
              <a:off x="5619251" y="4742550"/>
              <a:ext cx="81686" cy="93236"/>
            </a:xfrm>
            <a:custGeom>
              <a:avLst/>
              <a:gdLst>
                <a:gd name="T0" fmla="*/ 40806 w 64397"/>
                <a:gd name="T1" fmla="*/ 0 h 64386"/>
                <a:gd name="T2" fmla="*/ 63388 w 64397"/>
                <a:gd name="T3" fmla="*/ 0 h 64386"/>
                <a:gd name="T4" fmla="*/ 81686 w 64397"/>
                <a:gd name="T5" fmla="*/ 20870 h 64386"/>
                <a:gd name="T6" fmla="*/ 81686 w 64397"/>
                <a:gd name="T7" fmla="*/ 46599 h 64386"/>
                <a:gd name="T8" fmla="*/ 81686 w 64397"/>
                <a:gd name="T9" fmla="*/ 72337 h 64386"/>
                <a:gd name="T10" fmla="*/ 63388 w 64397"/>
                <a:gd name="T11" fmla="*/ 93236 h 64386"/>
                <a:gd name="T12" fmla="*/ 40806 w 64397"/>
                <a:gd name="T13" fmla="*/ 93236 h 64386"/>
                <a:gd name="T14" fmla="*/ 18267 w 64397"/>
                <a:gd name="T15" fmla="*/ 93236 h 64386"/>
                <a:gd name="T16" fmla="*/ 0 w 64397"/>
                <a:gd name="T17" fmla="*/ 72337 h 64386"/>
                <a:gd name="T18" fmla="*/ 0 w 64397"/>
                <a:gd name="T19" fmla="*/ 46599 h 64386"/>
                <a:gd name="T20" fmla="*/ 0 w 64397"/>
                <a:gd name="T21" fmla="*/ 20870 h 64386"/>
                <a:gd name="T22" fmla="*/ 18267 w 64397"/>
                <a:gd name="T23" fmla="*/ 0 h 64386"/>
                <a:gd name="T24" fmla="*/ 40806 w 64397"/>
                <a:gd name="T25" fmla="*/ 0 h 643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397"/>
                <a:gd name="T40" fmla="*/ 0 h 64386"/>
                <a:gd name="T41" fmla="*/ 64397 w 64397"/>
                <a:gd name="T42" fmla="*/ 64386 h 643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397" h="64386">
                  <a:moveTo>
                    <a:pt x="32169" y="0"/>
                  </a:moveTo>
                  <a:cubicBezTo>
                    <a:pt x="49972" y="0"/>
                    <a:pt x="64397" y="14412"/>
                    <a:pt x="64397" y="32180"/>
                  </a:cubicBezTo>
                  <a:cubicBezTo>
                    <a:pt x="64397" y="49954"/>
                    <a:pt x="49972" y="64386"/>
                    <a:pt x="32169" y="64386"/>
                  </a:cubicBezTo>
                  <a:cubicBezTo>
                    <a:pt x="14401" y="64386"/>
                    <a:pt x="0" y="49954"/>
                    <a:pt x="0" y="3218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2" name="Shape 9332"/>
            <p:cNvSpPr>
              <a:spLocks/>
            </p:cNvSpPr>
            <p:nvPr/>
          </p:nvSpPr>
          <p:spPr bwMode="auto">
            <a:xfrm>
              <a:off x="5799348" y="4853141"/>
              <a:ext cx="189345" cy="504685"/>
            </a:xfrm>
            <a:custGeom>
              <a:avLst/>
              <a:gdLst>
                <a:gd name="T0" fmla="*/ 29343 w 149269"/>
                <a:gd name="T1" fmla="*/ 0 h 348522"/>
                <a:gd name="T2" fmla="*/ 119818 w 149269"/>
                <a:gd name="T3" fmla="*/ 0 h 348522"/>
                <a:gd name="T4" fmla="*/ 149181 w 149269"/>
                <a:gd name="T5" fmla="*/ 29373 h 348522"/>
                <a:gd name="T6" fmla="*/ 149269 w 149269"/>
                <a:gd name="T7" fmla="*/ 147470 h 348522"/>
                <a:gd name="T8" fmla="*/ 136450 w 149269"/>
                <a:gd name="T9" fmla="*/ 160318 h 348522"/>
                <a:gd name="T10" fmla="*/ 123620 w 149269"/>
                <a:gd name="T11" fmla="*/ 147470 h 348522"/>
                <a:gd name="T12" fmla="*/ 123620 w 149269"/>
                <a:gd name="T13" fmla="*/ 39563 h 348522"/>
                <a:gd name="T14" fmla="*/ 118450 w 149269"/>
                <a:gd name="T15" fmla="*/ 39563 h 348522"/>
                <a:gd name="T16" fmla="*/ 118450 w 149269"/>
                <a:gd name="T17" fmla="*/ 329277 h 348522"/>
                <a:gd name="T18" fmla="*/ 99283 w 149269"/>
                <a:gd name="T19" fmla="*/ 348522 h 348522"/>
                <a:gd name="T20" fmla="*/ 80042 w 149269"/>
                <a:gd name="T21" fmla="*/ 329277 h 348522"/>
                <a:gd name="T22" fmla="*/ 80042 w 149269"/>
                <a:gd name="T23" fmla="*/ 170657 h 348522"/>
                <a:gd name="T24" fmla="*/ 69541 w 149269"/>
                <a:gd name="T25" fmla="*/ 170657 h 348522"/>
                <a:gd name="T26" fmla="*/ 69541 w 149269"/>
                <a:gd name="T27" fmla="*/ 329317 h 348522"/>
                <a:gd name="T28" fmla="*/ 50367 w 149269"/>
                <a:gd name="T29" fmla="*/ 348522 h 348522"/>
                <a:gd name="T30" fmla="*/ 31129 w 149269"/>
                <a:gd name="T31" fmla="*/ 329317 h 348522"/>
                <a:gd name="T32" fmla="*/ 31129 w 149269"/>
                <a:gd name="T33" fmla="*/ 39563 h 348522"/>
                <a:gd name="T34" fmla="*/ 25696 w 149269"/>
                <a:gd name="T35" fmla="*/ 39563 h 348522"/>
                <a:gd name="T36" fmla="*/ 25696 w 149269"/>
                <a:gd name="T37" fmla="*/ 147898 h 348522"/>
                <a:gd name="T38" fmla="*/ 12895 w 149269"/>
                <a:gd name="T39" fmla="*/ 160728 h 348522"/>
                <a:gd name="T40" fmla="*/ 92 w 149269"/>
                <a:gd name="T41" fmla="*/ 147898 h 348522"/>
                <a:gd name="T42" fmla="*/ 0 w 149269"/>
                <a:gd name="T43" fmla="*/ 29373 h 348522"/>
                <a:gd name="T44" fmla="*/ 29343 w 149269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69"/>
                <a:gd name="T70" fmla="*/ 0 h 348522"/>
                <a:gd name="T71" fmla="*/ 149269 w 149269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69" h="348522">
                  <a:moveTo>
                    <a:pt x="29343" y="0"/>
                  </a:moveTo>
                  <a:lnTo>
                    <a:pt x="119818" y="0"/>
                  </a:lnTo>
                  <a:cubicBezTo>
                    <a:pt x="136026" y="0"/>
                    <a:pt x="149181" y="13132"/>
                    <a:pt x="149181" y="29373"/>
                  </a:cubicBezTo>
                  <a:lnTo>
                    <a:pt x="149269" y="147470"/>
                  </a:lnTo>
                  <a:cubicBezTo>
                    <a:pt x="149269" y="154569"/>
                    <a:pt x="143546" y="160318"/>
                    <a:pt x="136450" y="160318"/>
                  </a:cubicBezTo>
                  <a:cubicBezTo>
                    <a:pt x="129351" y="160318"/>
                    <a:pt x="123620" y="154569"/>
                    <a:pt x="123620" y="147470"/>
                  </a:cubicBezTo>
                  <a:lnTo>
                    <a:pt x="123620" y="39563"/>
                  </a:lnTo>
                  <a:lnTo>
                    <a:pt x="118450" y="39563"/>
                  </a:lnTo>
                  <a:lnTo>
                    <a:pt x="118450" y="329277"/>
                  </a:lnTo>
                  <a:cubicBezTo>
                    <a:pt x="118450" y="339904"/>
                    <a:pt x="109846" y="348522"/>
                    <a:pt x="99283" y="348522"/>
                  </a:cubicBezTo>
                  <a:cubicBezTo>
                    <a:pt x="88638" y="348522"/>
                    <a:pt x="80042" y="339904"/>
                    <a:pt x="80042" y="329277"/>
                  </a:cubicBezTo>
                  <a:lnTo>
                    <a:pt x="80042" y="170657"/>
                  </a:lnTo>
                  <a:lnTo>
                    <a:pt x="69541" y="170657"/>
                  </a:lnTo>
                  <a:lnTo>
                    <a:pt x="69541" y="329317"/>
                  </a:lnTo>
                  <a:cubicBezTo>
                    <a:pt x="69541" y="339930"/>
                    <a:pt x="60937" y="348522"/>
                    <a:pt x="50367" y="348522"/>
                  </a:cubicBezTo>
                  <a:cubicBezTo>
                    <a:pt x="39722" y="348522"/>
                    <a:pt x="31129" y="339930"/>
                    <a:pt x="31129" y="329317"/>
                  </a:cubicBezTo>
                  <a:lnTo>
                    <a:pt x="31129" y="39563"/>
                  </a:lnTo>
                  <a:lnTo>
                    <a:pt x="25696" y="39563"/>
                  </a:lnTo>
                  <a:lnTo>
                    <a:pt x="25696" y="147898"/>
                  </a:lnTo>
                  <a:cubicBezTo>
                    <a:pt x="25696" y="154991"/>
                    <a:pt x="19965" y="160728"/>
                    <a:pt x="12895" y="160728"/>
                  </a:cubicBezTo>
                  <a:cubicBezTo>
                    <a:pt x="5817" y="160728"/>
                    <a:pt x="92" y="154991"/>
                    <a:pt x="92" y="147898"/>
                  </a:cubicBezTo>
                  <a:lnTo>
                    <a:pt x="0" y="29373"/>
                  </a:lnTo>
                  <a:cubicBezTo>
                    <a:pt x="0" y="13132"/>
                    <a:pt x="13151" y="0"/>
                    <a:pt x="29343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3" name="Shape 9333"/>
            <p:cNvSpPr>
              <a:spLocks/>
            </p:cNvSpPr>
            <p:nvPr/>
          </p:nvSpPr>
          <p:spPr bwMode="auto">
            <a:xfrm>
              <a:off x="5854441" y="4742550"/>
              <a:ext cx="81691" cy="93236"/>
            </a:xfrm>
            <a:custGeom>
              <a:avLst/>
              <a:gdLst>
                <a:gd name="T0" fmla="*/ 40806 w 64401"/>
                <a:gd name="T1" fmla="*/ 0 h 64386"/>
                <a:gd name="T2" fmla="*/ 63387 w 64401"/>
                <a:gd name="T3" fmla="*/ 0 h 64386"/>
                <a:gd name="T4" fmla="*/ 81691 w 64401"/>
                <a:gd name="T5" fmla="*/ 20870 h 64386"/>
                <a:gd name="T6" fmla="*/ 81691 w 64401"/>
                <a:gd name="T7" fmla="*/ 46599 h 64386"/>
                <a:gd name="T8" fmla="*/ 81691 w 64401"/>
                <a:gd name="T9" fmla="*/ 72337 h 64386"/>
                <a:gd name="T10" fmla="*/ 63387 w 64401"/>
                <a:gd name="T11" fmla="*/ 93236 h 64386"/>
                <a:gd name="T12" fmla="*/ 40806 w 64401"/>
                <a:gd name="T13" fmla="*/ 93236 h 64386"/>
                <a:gd name="T14" fmla="*/ 18265 w 64401"/>
                <a:gd name="T15" fmla="*/ 93236 h 64386"/>
                <a:gd name="T16" fmla="*/ 0 w 64401"/>
                <a:gd name="T17" fmla="*/ 72337 h 64386"/>
                <a:gd name="T18" fmla="*/ 0 w 64401"/>
                <a:gd name="T19" fmla="*/ 46599 h 64386"/>
                <a:gd name="T20" fmla="*/ 0 w 64401"/>
                <a:gd name="T21" fmla="*/ 20870 h 64386"/>
                <a:gd name="T22" fmla="*/ 18265 w 64401"/>
                <a:gd name="T23" fmla="*/ 0 h 64386"/>
                <a:gd name="T24" fmla="*/ 40806 w 64401"/>
                <a:gd name="T25" fmla="*/ 0 h 643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6"/>
                <a:gd name="T41" fmla="*/ 64401 w 64401"/>
                <a:gd name="T42" fmla="*/ 64386 h 643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6">
                  <a:moveTo>
                    <a:pt x="32169" y="0"/>
                  </a:moveTo>
                  <a:cubicBezTo>
                    <a:pt x="49971" y="0"/>
                    <a:pt x="64401" y="14412"/>
                    <a:pt x="64401" y="32180"/>
                  </a:cubicBezTo>
                  <a:cubicBezTo>
                    <a:pt x="64401" y="49954"/>
                    <a:pt x="49971" y="64386"/>
                    <a:pt x="32169" y="64386"/>
                  </a:cubicBezTo>
                  <a:cubicBezTo>
                    <a:pt x="14399" y="64386"/>
                    <a:pt x="0" y="49954"/>
                    <a:pt x="0" y="3218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4" name="Shape 9334"/>
            <p:cNvSpPr>
              <a:spLocks/>
            </p:cNvSpPr>
            <p:nvPr/>
          </p:nvSpPr>
          <p:spPr bwMode="auto">
            <a:xfrm>
              <a:off x="6034535" y="4853141"/>
              <a:ext cx="189347" cy="504685"/>
            </a:xfrm>
            <a:custGeom>
              <a:avLst/>
              <a:gdLst>
                <a:gd name="T0" fmla="*/ 29341 w 149271"/>
                <a:gd name="T1" fmla="*/ 0 h 348522"/>
                <a:gd name="T2" fmla="*/ 119816 w 149271"/>
                <a:gd name="T3" fmla="*/ 0 h 348522"/>
                <a:gd name="T4" fmla="*/ 149175 w 149271"/>
                <a:gd name="T5" fmla="*/ 29373 h 348522"/>
                <a:gd name="T6" fmla="*/ 149271 w 149271"/>
                <a:gd name="T7" fmla="*/ 147470 h 348522"/>
                <a:gd name="T8" fmla="*/ 136447 w 149271"/>
                <a:gd name="T9" fmla="*/ 160318 h 348522"/>
                <a:gd name="T10" fmla="*/ 123620 w 149271"/>
                <a:gd name="T11" fmla="*/ 147470 h 348522"/>
                <a:gd name="T12" fmla="*/ 123620 w 149271"/>
                <a:gd name="T13" fmla="*/ 39563 h 348522"/>
                <a:gd name="T14" fmla="*/ 118456 w 149271"/>
                <a:gd name="T15" fmla="*/ 39563 h 348522"/>
                <a:gd name="T16" fmla="*/ 118456 w 149271"/>
                <a:gd name="T17" fmla="*/ 329277 h 348522"/>
                <a:gd name="T18" fmla="*/ 99281 w 149271"/>
                <a:gd name="T19" fmla="*/ 348522 h 348522"/>
                <a:gd name="T20" fmla="*/ 80043 w 149271"/>
                <a:gd name="T21" fmla="*/ 329277 h 348522"/>
                <a:gd name="T22" fmla="*/ 80043 w 149271"/>
                <a:gd name="T23" fmla="*/ 170657 h 348522"/>
                <a:gd name="T24" fmla="*/ 69541 w 149271"/>
                <a:gd name="T25" fmla="*/ 170657 h 348522"/>
                <a:gd name="T26" fmla="*/ 69541 w 149271"/>
                <a:gd name="T27" fmla="*/ 329317 h 348522"/>
                <a:gd name="T28" fmla="*/ 50360 w 149271"/>
                <a:gd name="T29" fmla="*/ 348522 h 348522"/>
                <a:gd name="T30" fmla="*/ 31123 w 149271"/>
                <a:gd name="T31" fmla="*/ 329317 h 348522"/>
                <a:gd name="T32" fmla="*/ 31123 w 149271"/>
                <a:gd name="T33" fmla="*/ 39563 h 348522"/>
                <a:gd name="T34" fmla="*/ 25694 w 149271"/>
                <a:gd name="T35" fmla="*/ 39563 h 348522"/>
                <a:gd name="T36" fmla="*/ 25694 w 149271"/>
                <a:gd name="T37" fmla="*/ 147898 h 348522"/>
                <a:gd name="T38" fmla="*/ 12892 w 149271"/>
                <a:gd name="T39" fmla="*/ 160728 h 348522"/>
                <a:gd name="T40" fmla="*/ 94 w 149271"/>
                <a:gd name="T41" fmla="*/ 147898 h 348522"/>
                <a:gd name="T42" fmla="*/ 0 w 149271"/>
                <a:gd name="T43" fmla="*/ 29373 h 348522"/>
                <a:gd name="T44" fmla="*/ 29341 w 149271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1"/>
                <a:gd name="T70" fmla="*/ 0 h 348522"/>
                <a:gd name="T71" fmla="*/ 149271 w 149271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1" h="348522">
                  <a:moveTo>
                    <a:pt x="29341" y="0"/>
                  </a:moveTo>
                  <a:lnTo>
                    <a:pt x="119816" y="0"/>
                  </a:lnTo>
                  <a:cubicBezTo>
                    <a:pt x="136027" y="0"/>
                    <a:pt x="149175" y="13132"/>
                    <a:pt x="149175" y="29373"/>
                  </a:cubicBezTo>
                  <a:lnTo>
                    <a:pt x="149271" y="147470"/>
                  </a:lnTo>
                  <a:cubicBezTo>
                    <a:pt x="149271" y="154569"/>
                    <a:pt x="143539" y="160318"/>
                    <a:pt x="136447" y="160318"/>
                  </a:cubicBezTo>
                  <a:cubicBezTo>
                    <a:pt x="129352" y="160318"/>
                    <a:pt x="123620" y="154569"/>
                    <a:pt x="123620" y="147470"/>
                  </a:cubicBezTo>
                  <a:lnTo>
                    <a:pt x="123620" y="39563"/>
                  </a:lnTo>
                  <a:lnTo>
                    <a:pt x="118456" y="39563"/>
                  </a:lnTo>
                  <a:lnTo>
                    <a:pt x="118456" y="329277"/>
                  </a:lnTo>
                  <a:cubicBezTo>
                    <a:pt x="118456" y="339904"/>
                    <a:pt x="109859" y="348522"/>
                    <a:pt x="99281" y="348522"/>
                  </a:cubicBezTo>
                  <a:cubicBezTo>
                    <a:pt x="88636" y="348522"/>
                    <a:pt x="80043" y="339904"/>
                    <a:pt x="80043" y="329277"/>
                  </a:cubicBezTo>
                  <a:lnTo>
                    <a:pt x="80043" y="170657"/>
                  </a:lnTo>
                  <a:lnTo>
                    <a:pt x="69541" y="170657"/>
                  </a:lnTo>
                  <a:lnTo>
                    <a:pt x="69541" y="329317"/>
                  </a:lnTo>
                  <a:cubicBezTo>
                    <a:pt x="69541" y="339930"/>
                    <a:pt x="60939" y="348522"/>
                    <a:pt x="50360" y="348522"/>
                  </a:cubicBezTo>
                  <a:cubicBezTo>
                    <a:pt x="39723" y="348522"/>
                    <a:pt x="31123" y="339930"/>
                    <a:pt x="31123" y="329317"/>
                  </a:cubicBezTo>
                  <a:lnTo>
                    <a:pt x="31123" y="39563"/>
                  </a:lnTo>
                  <a:lnTo>
                    <a:pt x="25694" y="39563"/>
                  </a:lnTo>
                  <a:lnTo>
                    <a:pt x="25694" y="147898"/>
                  </a:lnTo>
                  <a:cubicBezTo>
                    <a:pt x="25694" y="154991"/>
                    <a:pt x="19965" y="160728"/>
                    <a:pt x="12892" y="160728"/>
                  </a:cubicBezTo>
                  <a:cubicBezTo>
                    <a:pt x="5818" y="160728"/>
                    <a:pt x="94" y="154991"/>
                    <a:pt x="94" y="147898"/>
                  </a:cubicBezTo>
                  <a:lnTo>
                    <a:pt x="0" y="29373"/>
                  </a:lnTo>
                  <a:cubicBezTo>
                    <a:pt x="0" y="13132"/>
                    <a:pt x="13155" y="0"/>
                    <a:pt x="29341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5" name="Shape 9335"/>
            <p:cNvSpPr>
              <a:spLocks/>
            </p:cNvSpPr>
            <p:nvPr/>
          </p:nvSpPr>
          <p:spPr bwMode="auto">
            <a:xfrm>
              <a:off x="6089628" y="4742550"/>
              <a:ext cx="81691" cy="93236"/>
            </a:xfrm>
            <a:custGeom>
              <a:avLst/>
              <a:gdLst>
                <a:gd name="T0" fmla="*/ 40806 w 64401"/>
                <a:gd name="T1" fmla="*/ 0 h 64386"/>
                <a:gd name="T2" fmla="*/ 63387 w 64401"/>
                <a:gd name="T3" fmla="*/ 0 h 64386"/>
                <a:gd name="T4" fmla="*/ 81691 w 64401"/>
                <a:gd name="T5" fmla="*/ 20870 h 64386"/>
                <a:gd name="T6" fmla="*/ 81691 w 64401"/>
                <a:gd name="T7" fmla="*/ 46599 h 64386"/>
                <a:gd name="T8" fmla="*/ 81691 w 64401"/>
                <a:gd name="T9" fmla="*/ 72337 h 64386"/>
                <a:gd name="T10" fmla="*/ 63387 w 64401"/>
                <a:gd name="T11" fmla="*/ 93236 h 64386"/>
                <a:gd name="T12" fmla="*/ 40806 w 64401"/>
                <a:gd name="T13" fmla="*/ 93236 h 64386"/>
                <a:gd name="T14" fmla="*/ 18270 w 64401"/>
                <a:gd name="T15" fmla="*/ 93236 h 64386"/>
                <a:gd name="T16" fmla="*/ 0 w 64401"/>
                <a:gd name="T17" fmla="*/ 72337 h 64386"/>
                <a:gd name="T18" fmla="*/ 0 w 64401"/>
                <a:gd name="T19" fmla="*/ 46599 h 64386"/>
                <a:gd name="T20" fmla="*/ 0 w 64401"/>
                <a:gd name="T21" fmla="*/ 20870 h 64386"/>
                <a:gd name="T22" fmla="*/ 18270 w 64401"/>
                <a:gd name="T23" fmla="*/ 0 h 64386"/>
                <a:gd name="T24" fmla="*/ 40806 w 64401"/>
                <a:gd name="T25" fmla="*/ 0 h 643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6"/>
                <a:gd name="T41" fmla="*/ 64401 w 64401"/>
                <a:gd name="T42" fmla="*/ 64386 h 643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6">
                  <a:moveTo>
                    <a:pt x="32169" y="0"/>
                  </a:moveTo>
                  <a:cubicBezTo>
                    <a:pt x="49971" y="0"/>
                    <a:pt x="64401" y="14412"/>
                    <a:pt x="64401" y="32180"/>
                  </a:cubicBezTo>
                  <a:cubicBezTo>
                    <a:pt x="64401" y="49954"/>
                    <a:pt x="49971" y="64386"/>
                    <a:pt x="32169" y="64386"/>
                  </a:cubicBezTo>
                  <a:cubicBezTo>
                    <a:pt x="14403" y="64386"/>
                    <a:pt x="0" y="49954"/>
                    <a:pt x="0" y="3218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6" name="Shape 9336"/>
            <p:cNvSpPr>
              <a:spLocks/>
            </p:cNvSpPr>
            <p:nvPr/>
          </p:nvSpPr>
          <p:spPr bwMode="auto">
            <a:xfrm>
              <a:off x="6269720" y="4853141"/>
              <a:ext cx="189352" cy="504685"/>
            </a:xfrm>
            <a:custGeom>
              <a:avLst/>
              <a:gdLst>
                <a:gd name="T0" fmla="*/ 29345 w 149275"/>
                <a:gd name="T1" fmla="*/ 0 h 348522"/>
                <a:gd name="T2" fmla="*/ 119820 w 149275"/>
                <a:gd name="T3" fmla="*/ 0 h 348522"/>
                <a:gd name="T4" fmla="*/ 149177 w 149275"/>
                <a:gd name="T5" fmla="*/ 29373 h 348522"/>
                <a:gd name="T6" fmla="*/ 149275 w 149275"/>
                <a:gd name="T7" fmla="*/ 147470 h 348522"/>
                <a:gd name="T8" fmla="*/ 136451 w 149275"/>
                <a:gd name="T9" fmla="*/ 160318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7 h 348522"/>
                <a:gd name="T18" fmla="*/ 99285 w 149275"/>
                <a:gd name="T19" fmla="*/ 348522 h 348522"/>
                <a:gd name="T20" fmla="*/ 80043 w 149275"/>
                <a:gd name="T21" fmla="*/ 329277 h 348522"/>
                <a:gd name="T22" fmla="*/ 80043 w 149275"/>
                <a:gd name="T23" fmla="*/ 170657 h 348522"/>
                <a:gd name="T24" fmla="*/ 69541 w 149275"/>
                <a:gd name="T25" fmla="*/ 170657 h 348522"/>
                <a:gd name="T26" fmla="*/ 69541 w 149275"/>
                <a:gd name="T27" fmla="*/ 329317 h 348522"/>
                <a:gd name="T28" fmla="*/ 50360 w 149275"/>
                <a:gd name="T29" fmla="*/ 348522 h 348522"/>
                <a:gd name="T30" fmla="*/ 31123 w 149275"/>
                <a:gd name="T31" fmla="*/ 329317 h 348522"/>
                <a:gd name="T32" fmla="*/ 31123 w 149275"/>
                <a:gd name="T33" fmla="*/ 39563 h 348522"/>
                <a:gd name="T34" fmla="*/ 25698 w 149275"/>
                <a:gd name="T35" fmla="*/ 39563 h 348522"/>
                <a:gd name="T36" fmla="*/ 25698 w 149275"/>
                <a:gd name="T37" fmla="*/ 147898 h 348522"/>
                <a:gd name="T38" fmla="*/ 12895 w 149275"/>
                <a:gd name="T39" fmla="*/ 160728 h 348522"/>
                <a:gd name="T40" fmla="*/ 98 w 149275"/>
                <a:gd name="T41" fmla="*/ 147898 h 348522"/>
                <a:gd name="T42" fmla="*/ 0 w 149275"/>
                <a:gd name="T43" fmla="*/ 29373 h 348522"/>
                <a:gd name="T44" fmla="*/ 29345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5" y="0"/>
                  </a:moveTo>
                  <a:lnTo>
                    <a:pt x="119820" y="0"/>
                  </a:lnTo>
                  <a:cubicBezTo>
                    <a:pt x="136030" y="0"/>
                    <a:pt x="149177" y="13132"/>
                    <a:pt x="149177" y="29373"/>
                  </a:cubicBezTo>
                  <a:lnTo>
                    <a:pt x="149275" y="147470"/>
                  </a:lnTo>
                  <a:cubicBezTo>
                    <a:pt x="149275" y="154569"/>
                    <a:pt x="143543" y="160318"/>
                    <a:pt x="136451" y="160318"/>
                  </a:cubicBezTo>
                  <a:cubicBezTo>
                    <a:pt x="129352" y="160318"/>
                    <a:pt x="123620" y="154569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7"/>
                  </a:lnTo>
                  <a:cubicBezTo>
                    <a:pt x="118458" y="339904"/>
                    <a:pt x="109858" y="348522"/>
                    <a:pt x="99285" y="348522"/>
                  </a:cubicBezTo>
                  <a:cubicBezTo>
                    <a:pt x="88640" y="348522"/>
                    <a:pt x="80043" y="339904"/>
                    <a:pt x="80043" y="329277"/>
                  </a:cubicBezTo>
                  <a:lnTo>
                    <a:pt x="80043" y="170657"/>
                  </a:lnTo>
                  <a:lnTo>
                    <a:pt x="69541" y="170657"/>
                  </a:lnTo>
                  <a:lnTo>
                    <a:pt x="69541" y="329317"/>
                  </a:lnTo>
                  <a:cubicBezTo>
                    <a:pt x="69541" y="339930"/>
                    <a:pt x="60941" y="348522"/>
                    <a:pt x="50360" y="348522"/>
                  </a:cubicBezTo>
                  <a:cubicBezTo>
                    <a:pt x="39723" y="348522"/>
                    <a:pt x="31123" y="339930"/>
                    <a:pt x="31123" y="329317"/>
                  </a:cubicBezTo>
                  <a:lnTo>
                    <a:pt x="31123" y="39563"/>
                  </a:lnTo>
                  <a:lnTo>
                    <a:pt x="25698" y="39563"/>
                  </a:lnTo>
                  <a:lnTo>
                    <a:pt x="25698" y="147898"/>
                  </a:lnTo>
                  <a:cubicBezTo>
                    <a:pt x="25698" y="154991"/>
                    <a:pt x="19969" y="160728"/>
                    <a:pt x="12895" y="160728"/>
                  </a:cubicBezTo>
                  <a:cubicBezTo>
                    <a:pt x="5822" y="160728"/>
                    <a:pt x="98" y="154991"/>
                    <a:pt x="98" y="147898"/>
                  </a:cubicBezTo>
                  <a:lnTo>
                    <a:pt x="0" y="29373"/>
                  </a:lnTo>
                  <a:cubicBezTo>
                    <a:pt x="0" y="13132"/>
                    <a:pt x="13159" y="0"/>
                    <a:pt x="2934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7" name="Shape 9337"/>
            <p:cNvSpPr>
              <a:spLocks/>
            </p:cNvSpPr>
            <p:nvPr/>
          </p:nvSpPr>
          <p:spPr bwMode="auto">
            <a:xfrm>
              <a:off x="6324815" y="4742550"/>
              <a:ext cx="81691" cy="93236"/>
            </a:xfrm>
            <a:custGeom>
              <a:avLst/>
              <a:gdLst>
                <a:gd name="T0" fmla="*/ 40808 w 64401"/>
                <a:gd name="T1" fmla="*/ 0 h 64386"/>
                <a:gd name="T2" fmla="*/ 63393 w 64401"/>
                <a:gd name="T3" fmla="*/ 0 h 64386"/>
                <a:gd name="T4" fmla="*/ 81691 w 64401"/>
                <a:gd name="T5" fmla="*/ 20870 h 64386"/>
                <a:gd name="T6" fmla="*/ 81691 w 64401"/>
                <a:gd name="T7" fmla="*/ 46599 h 64386"/>
                <a:gd name="T8" fmla="*/ 81691 w 64401"/>
                <a:gd name="T9" fmla="*/ 72337 h 64386"/>
                <a:gd name="T10" fmla="*/ 63393 w 64401"/>
                <a:gd name="T11" fmla="*/ 93236 h 64386"/>
                <a:gd name="T12" fmla="*/ 40808 w 64401"/>
                <a:gd name="T13" fmla="*/ 93236 h 64386"/>
                <a:gd name="T14" fmla="*/ 18272 w 64401"/>
                <a:gd name="T15" fmla="*/ 93236 h 64386"/>
                <a:gd name="T16" fmla="*/ 0 w 64401"/>
                <a:gd name="T17" fmla="*/ 72337 h 64386"/>
                <a:gd name="T18" fmla="*/ 0 w 64401"/>
                <a:gd name="T19" fmla="*/ 46599 h 64386"/>
                <a:gd name="T20" fmla="*/ 0 w 64401"/>
                <a:gd name="T21" fmla="*/ 20870 h 64386"/>
                <a:gd name="T22" fmla="*/ 18272 w 64401"/>
                <a:gd name="T23" fmla="*/ 0 h 64386"/>
                <a:gd name="T24" fmla="*/ 40808 w 64401"/>
                <a:gd name="T25" fmla="*/ 0 h 643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6"/>
                <a:gd name="T41" fmla="*/ 64401 w 64401"/>
                <a:gd name="T42" fmla="*/ 64386 h 643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6">
                  <a:moveTo>
                    <a:pt x="32171" y="0"/>
                  </a:moveTo>
                  <a:cubicBezTo>
                    <a:pt x="49976" y="0"/>
                    <a:pt x="64401" y="14412"/>
                    <a:pt x="64401" y="32180"/>
                  </a:cubicBezTo>
                  <a:cubicBezTo>
                    <a:pt x="64401" y="49954"/>
                    <a:pt x="49976" y="64386"/>
                    <a:pt x="32171" y="64386"/>
                  </a:cubicBezTo>
                  <a:cubicBezTo>
                    <a:pt x="14405" y="64386"/>
                    <a:pt x="0" y="49954"/>
                    <a:pt x="0" y="3218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8" name="Shape 9338"/>
            <p:cNvSpPr>
              <a:spLocks/>
            </p:cNvSpPr>
            <p:nvPr/>
          </p:nvSpPr>
          <p:spPr bwMode="auto">
            <a:xfrm>
              <a:off x="6504912" y="4853141"/>
              <a:ext cx="189352" cy="504685"/>
            </a:xfrm>
            <a:custGeom>
              <a:avLst/>
              <a:gdLst>
                <a:gd name="T0" fmla="*/ 29343 w 149275"/>
                <a:gd name="T1" fmla="*/ 0 h 348522"/>
                <a:gd name="T2" fmla="*/ 119820 w 149275"/>
                <a:gd name="T3" fmla="*/ 0 h 348522"/>
                <a:gd name="T4" fmla="*/ 149173 w 149275"/>
                <a:gd name="T5" fmla="*/ 29373 h 348522"/>
                <a:gd name="T6" fmla="*/ 149275 w 149275"/>
                <a:gd name="T7" fmla="*/ 147470 h 348522"/>
                <a:gd name="T8" fmla="*/ 136447 w 149275"/>
                <a:gd name="T9" fmla="*/ 160318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4 w 149275"/>
                <a:gd name="T15" fmla="*/ 39563 h 348522"/>
                <a:gd name="T16" fmla="*/ 118454 w 149275"/>
                <a:gd name="T17" fmla="*/ 329277 h 348522"/>
                <a:gd name="T18" fmla="*/ 99281 w 149275"/>
                <a:gd name="T19" fmla="*/ 348522 h 348522"/>
                <a:gd name="T20" fmla="*/ 80043 w 149275"/>
                <a:gd name="T21" fmla="*/ 329277 h 348522"/>
                <a:gd name="T22" fmla="*/ 80043 w 149275"/>
                <a:gd name="T23" fmla="*/ 170657 h 348522"/>
                <a:gd name="T24" fmla="*/ 69541 w 149275"/>
                <a:gd name="T25" fmla="*/ 170657 h 348522"/>
                <a:gd name="T26" fmla="*/ 69541 w 149275"/>
                <a:gd name="T27" fmla="*/ 329317 h 348522"/>
                <a:gd name="T28" fmla="*/ 50360 w 149275"/>
                <a:gd name="T29" fmla="*/ 348522 h 348522"/>
                <a:gd name="T30" fmla="*/ 31123 w 149275"/>
                <a:gd name="T31" fmla="*/ 329317 h 348522"/>
                <a:gd name="T32" fmla="*/ 31123 w 149275"/>
                <a:gd name="T33" fmla="*/ 39563 h 348522"/>
                <a:gd name="T34" fmla="*/ 25705 w 149275"/>
                <a:gd name="T35" fmla="*/ 39563 h 348522"/>
                <a:gd name="T36" fmla="*/ 25705 w 149275"/>
                <a:gd name="T37" fmla="*/ 147898 h 348522"/>
                <a:gd name="T38" fmla="*/ 12895 w 149275"/>
                <a:gd name="T39" fmla="*/ 160728 h 348522"/>
                <a:gd name="T40" fmla="*/ 90 w 149275"/>
                <a:gd name="T41" fmla="*/ 147898 h 348522"/>
                <a:gd name="T42" fmla="*/ 0 w 149275"/>
                <a:gd name="T43" fmla="*/ 29373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20" y="0"/>
                  </a:lnTo>
                  <a:cubicBezTo>
                    <a:pt x="136030" y="0"/>
                    <a:pt x="149173" y="13132"/>
                    <a:pt x="149173" y="29373"/>
                  </a:cubicBezTo>
                  <a:lnTo>
                    <a:pt x="149275" y="147470"/>
                  </a:lnTo>
                  <a:cubicBezTo>
                    <a:pt x="149275" y="154569"/>
                    <a:pt x="143539" y="160318"/>
                    <a:pt x="136447" y="160318"/>
                  </a:cubicBezTo>
                  <a:cubicBezTo>
                    <a:pt x="129352" y="160318"/>
                    <a:pt x="123620" y="154569"/>
                    <a:pt x="123620" y="147470"/>
                  </a:cubicBezTo>
                  <a:lnTo>
                    <a:pt x="123620" y="39563"/>
                  </a:lnTo>
                  <a:lnTo>
                    <a:pt x="118454" y="39563"/>
                  </a:lnTo>
                  <a:lnTo>
                    <a:pt x="118454" y="329277"/>
                  </a:lnTo>
                  <a:cubicBezTo>
                    <a:pt x="118454" y="339904"/>
                    <a:pt x="109854" y="348522"/>
                    <a:pt x="99281" y="348522"/>
                  </a:cubicBezTo>
                  <a:cubicBezTo>
                    <a:pt x="88640" y="348522"/>
                    <a:pt x="80043" y="339904"/>
                    <a:pt x="80043" y="329277"/>
                  </a:cubicBezTo>
                  <a:lnTo>
                    <a:pt x="80043" y="170657"/>
                  </a:lnTo>
                  <a:lnTo>
                    <a:pt x="69541" y="170657"/>
                  </a:lnTo>
                  <a:lnTo>
                    <a:pt x="69541" y="329317"/>
                  </a:lnTo>
                  <a:cubicBezTo>
                    <a:pt x="69541" y="339930"/>
                    <a:pt x="60937" y="348522"/>
                    <a:pt x="50360" y="348522"/>
                  </a:cubicBezTo>
                  <a:cubicBezTo>
                    <a:pt x="39723" y="348522"/>
                    <a:pt x="31123" y="339930"/>
                    <a:pt x="31123" y="329317"/>
                  </a:cubicBezTo>
                  <a:lnTo>
                    <a:pt x="31123" y="39563"/>
                  </a:lnTo>
                  <a:lnTo>
                    <a:pt x="25705" y="39563"/>
                  </a:lnTo>
                  <a:lnTo>
                    <a:pt x="25705" y="147898"/>
                  </a:lnTo>
                  <a:cubicBezTo>
                    <a:pt x="25705" y="154991"/>
                    <a:pt x="19969" y="160728"/>
                    <a:pt x="12895" y="160728"/>
                  </a:cubicBezTo>
                  <a:cubicBezTo>
                    <a:pt x="5822" y="160728"/>
                    <a:pt x="90" y="154991"/>
                    <a:pt x="90" y="147898"/>
                  </a:cubicBezTo>
                  <a:lnTo>
                    <a:pt x="0" y="29373"/>
                  </a:lnTo>
                  <a:cubicBezTo>
                    <a:pt x="0" y="13132"/>
                    <a:pt x="13147" y="0"/>
                    <a:pt x="29343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09" name="Shape 9339"/>
            <p:cNvSpPr>
              <a:spLocks/>
            </p:cNvSpPr>
            <p:nvPr/>
          </p:nvSpPr>
          <p:spPr bwMode="auto">
            <a:xfrm>
              <a:off x="6560005" y="4742550"/>
              <a:ext cx="81691" cy="93236"/>
            </a:xfrm>
            <a:custGeom>
              <a:avLst/>
              <a:gdLst>
                <a:gd name="T0" fmla="*/ 40803 w 64401"/>
                <a:gd name="T1" fmla="*/ 0 h 64386"/>
                <a:gd name="T2" fmla="*/ 63388 w 64401"/>
                <a:gd name="T3" fmla="*/ 0 h 64386"/>
                <a:gd name="T4" fmla="*/ 81691 w 64401"/>
                <a:gd name="T5" fmla="*/ 20870 h 64386"/>
                <a:gd name="T6" fmla="*/ 81691 w 64401"/>
                <a:gd name="T7" fmla="*/ 46599 h 64386"/>
                <a:gd name="T8" fmla="*/ 81691 w 64401"/>
                <a:gd name="T9" fmla="*/ 72337 h 64386"/>
                <a:gd name="T10" fmla="*/ 63388 w 64401"/>
                <a:gd name="T11" fmla="*/ 93236 h 64386"/>
                <a:gd name="T12" fmla="*/ 40803 w 64401"/>
                <a:gd name="T13" fmla="*/ 93236 h 64386"/>
                <a:gd name="T14" fmla="*/ 18272 w 64401"/>
                <a:gd name="T15" fmla="*/ 93236 h 64386"/>
                <a:gd name="T16" fmla="*/ 0 w 64401"/>
                <a:gd name="T17" fmla="*/ 72337 h 64386"/>
                <a:gd name="T18" fmla="*/ 0 w 64401"/>
                <a:gd name="T19" fmla="*/ 46599 h 64386"/>
                <a:gd name="T20" fmla="*/ 0 w 64401"/>
                <a:gd name="T21" fmla="*/ 20870 h 64386"/>
                <a:gd name="T22" fmla="*/ 18272 w 64401"/>
                <a:gd name="T23" fmla="*/ 0 h 64386"/>
                <a:gd name="T24" fmla="*/ 40803 w 64401"/>
                <a:gd name="T25" fmla="*/ 0 h 643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6"/>
                <a:gd name="T41" fmla="*/ 64401 w 64401"/>
                <a:gd name="T42" fmla="*/ 64386 h 643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6">
                  <a:moveTo>
                    <a:pt x="32167" y="0"/>
                  </a:moveTo>
                  <a:cubicBezTo>
                    <a:pt x="49972" y="0"/>
                    <a:pt x="64401" y="14412"/>
                    <a:pt x="64401" y="32180"/>
                  </a:cubicBezTo>
                  <a:cubicBezTo>
                    <a:pt x="64401" y="49954"/>
                    <a:pt x="49972" y="64386"/>
                    <a:pt x="32167" y="64386"/>
                  </a:cubicBezTo>
                  <a:cubicBezTo>
                    <a:pt x="14405" y="64386"/>
                    <a:pt x="0" y="49954"/>
                    <a:pt x="0" y="3218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0" name="Shape 9340"/>
            <p:cNvSpPr>
              <a:spLocks/>
            </p:cNvSpPr>
            <p:nvPr/>
          </p:nvSpPr>
          <p:spPr bwMode="auto">
            <a:xfrm>
              <a:off x="6740102" y="4853141"/>
              <a:ext cx="189352" cy="504685"/>
            </a:xfrm>
            <a:custGeom>
              <a:avLst/>
              <a:gdLst>
                <a:gd name="T0" fmla="*/ 29335 w 149275"/>
                <a:gd name="T1" fmla="*/ 0 h 348522"/>
                <a:gd name="T2" fmla="*/ 119816 w 149275"/>
                <a:gd name="T3" fmla="*/ 0 h 348522"/>
                <a:gd name="T4" fmla="*/ 149173 w 149275"/>
                <a:gd name="T5" fmla="*/ 29373 h 348522"/>
                <a:gd name="T6" fmla="*/ 149275 w 149275"/>
                <a:gd name="T7" fmla="*/ 147470 h 348522"/>
                <a:gd name="T8" fmla="*/ 136440 w 149275"/>
                <a:gd name="T9" fmla="*/ 160318 h 348522"/>
                <a:gd name="T10" fmla="*/ 123616 w 149275"/>
                <a:gd name="T11" fmla="*/ 147470 h 348522"/>
                <a:gd name="T12" fmla="*/ 123616 w 149275"/>
                <a:gd name="T13" fmla="*/ 39563 h 348522"/>
                <a:gd name="T14" fmla="*/ 118454 w 149275"/>
                <a:gd name="T15" fmla="*/ 39563 h 348522"/>
                <a:gd name="T16" fmla="*/ 118454 w 149275"/>
                <a:gd name="T17" fmla="*/ 329277 h 348522"/>
                <a:gd name="T18" fmla="*/ 99273 w 149275"/>
                <a:gd name="T19" fmla="*/ 348522 h 348522"/>
                <a:gd name="T20" fmla="*/ 80035 w 149275"/>
                <a:gd name="T21" fmla="*/ 329277 h 348522"/>
                <a:gd name="T22" fmla="*/ 80035 w 149275"/>
                <a:gd name="T23" fmla="*/ 170657 h 348522"/>
                <a:gd name="T24" fmla="*/ 69538 w 149275"/>
                <a:gd name="T25" fmla="*/ 170657 h 348522"/>
                <a:gd name="T26" fmla="*/ 69538 w 149275"/>
                <a:gd name="T27" fmla="*/ 329317 h 348522"/>
                <a:gd name="T28" fmla="*/ 50371 w 149275"/>
                <a:gd name="T29" fmla="*/ 348522 h 348522"/>
                <a:gd name="T30" fmla="*/ 31119 w 149275"/>
                <a:gd name="T31" fmla="*/ 329317 h 348522"/>
                <a:gd name="T32" fmla="*/ 31119 w 149275"/>
                <a:gd name="T33" fmla="*/ 39563 h 348522"/>
                <a:gd name="T34" fmla="*/ 25700 w 149275"/>
                <a:gd name="T35" fmla="*/ 39563 h 348522"/>
                <a:gd name="T36" fmla="*/ 25700 w 149275"/>
                <a:gd name="T37" fmla="*/ 147898 h 348522"/>
                <a:gd name="T38" fmla="*/ 12895 w 149275"/>
                <a:gd name="T39" fmla="*/ 160728 h 348522"/>
                <a:gd name="T40" fmla="*/ 90 w 149275"/>
                <a:gd name="T41" fmla="*/ 147898 h 348522"/>
                <a:gd name="T42" fmla="*/ 0 w 149275"/>
                <a:gd name="T43" fmla="*/ 29373 h 348522"/>
                <a:gd name="T44" fmla="*/ 29335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35" y="0"/>
                  </a:moveTo>
                  <a:lnTo>
                    <a:pt x="119816" y="0"/>
                  </a:lnTo>
                  <a:cubicBezTo>
                    <a:pt x="136026" y="0"/>
                    <a:pt x="149173" y="13132"/>
                    <a:pt x="149173" y="29373"/>
                  </a:cubicBezTo>
                  <a:lnTo>
                    <a:pt x="149275" y="147470"/>
                  </a:lnTo>
                  <a:cubicBezTo>
                    <a:pt x="149275" y="154569"/>
                    <a:pt x="143539" y="160318"/>
                    <a:pt x="136440" y="160318"/>
                  </a:cubicBezTo>
                  <a:cubicBezTo>
                    <a:pt x="129348" y="160318"/>
                    <a:pt x="123616" y="154569"/>
                    <a:pt x="123616" y="147470"/>
                  </a:cubicBezTo>
                  <a:lnTo>
                    <a:pt x="123616" y="39563"/>
                  </a:lnTo>
                  <a:lnTo>
                    <a:pt x="118454" y="39563"/>
                  </a:lnTo>
                  <a:lnTo>
                    <a:pt x="118454" y="329277"/>
                  </a:lnTo>
                  <a:cubicBezTo>
                    <a:pt x="118454" y="339904"/>
                    <a:pt x="109854" y="348522"/>
                    <a:pt x="99273" y="348522"/>
                  </a:cubicBezTo>
                  <a:cubicBezTo>
                    <a:pt x="88636" y="348522"/>
                    <a:pt x="80035" y="339904"/>
                    <a:pt x="80035" y="329277"/>
                  </a:cubicBezTo>
                  <a:lnTo>
                    <a:pt x="80035" y="170657"/>
                  </a:lnTo>
                  <a:lnTo>
                    <a:pt x="69538" y="170657"/>
                  </a:lnTo>
                  <a:lnTo>
                    <a:pt x="69538" y="329317"/>
                  </a:lnTo>
                  <a:cubicBezTo>
                    <a:pt x="69538" y="339930"/>
                    <a:pt x="60937" y="348522"/>
                    <a:pt x="50371" y="348522"/>
                  </a:cubicBezTo>
                  <a:cubicBezTo>
                    <a:pt x="39722" y="348522"/>
                    <a:pt x="31119" y="339930"/>
                    <a:pt x="31119" y="329317"/>
                  </a:cubicBezTo>
                  <a:lnTo>
                    <a:pt x="31119" y="39563"/>
                  </a:lnTo>
                  <a:lnTo>
                    <a:pt x="25700" y="39563"/>
                  </a:lnTo>
                  <a:lnTo>
                    <a:pt x="25700" y="147898"/>
                  </a:lnTo>
                  <a:cubicBezTo>
                    <a:pt x="25700" y="154991"/>
                    <a:pt x="19969" y="160728"/>
                    <a:pt x="12895" y="160728"/>
                  </a:cubicBezTo>
                  <a:cubicBezTo>
                    <a:pt x="5821" y="160728"/>
                    <a:pt x="90" y="154991"/>
                    <a:pt x="90" y="147898"/>
                  </a:cubicBezTo>
                  <a:lnTo>
                    <a:pt x="0" y="29373"/>
                  </a:lnTo>
                  <a:cubicBezTo>
                    <a:pt x="0" y="13132"/>
                    <a:pt x="13147" y="0"/>
                    <a:pt x="2933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511" name="Shape 9341"/>
            <p:cNvSpPr>
              <a:spLocks/>
            </p:cNvSpPr>
            <p:nvPr/>
          </p:nvSpPr>
          <p:spPr bwMode="auto">
            <a:xfrm>
              <a:off x="6795192" y="4742550"/>
              <a:ext cx="81691" cy="93236"/>
            </a:xfrm>
            <a:custGeom>
              <a:avLst/>
              <a:gdLst>
                <a:gd name="T0" fmla="*/ 40806 w 64401"/>
                <a:gd name="T1" fmla="*/ 0 h 64386"/>
                <a:gd name="T2" fmla="*/ 63393 w 64401"/>
                <a:gd name="T3" fmla="*/ 0 h 64386"/>
                <a:gd name="T4" fmla="*/ 81691 w 64401"/>
                <a:gd name="T5" fmla="*/ 20870 h 64386"/>
                <a:gd name="T6" fmla="*/ 81691 w 64401"/>
                <a:gd name="T7" fmla="*/ 46599 h 64386"/>
                <a:gd name="T8" fmla="*/ 81691 w 64401"/>
                <a:gd name="T9" fmla="*/ 72337 h 64386"/>
                <a:gd name="T10" fmla="*/ 63393 w 64401"/>
                <a:gd name="T11" fmla="*/ 93236 h 64386"/>
                <a:gd name="T12" fmla="*/ 40806 w 64401"/>
                <a:gd name="T13" fmla="*/ 93236 h 64386"/>
                <a:gd name="T14" fmla="*/ 18275 w 64401"/>
                <a:gd name="T15" fmla="*/ 93236 h 64386"/>
                <a:gd name="T16" fmla="*/ 0 w 64401"/>
                <a:gd name="T17" fmla="*/ 72337 h 64386"/>
                <a:gd name="T18" fmla="*/ 0 w 64401"/>
                <a:gd name="T19" fmla="*/ 46599 h 64386"/>
                <a:gd name="T20" fmla="*/ 0 w 64401"/>
                <a:gd name="T21" fmla="*/ 20870 h 64386"/>
                <a:gd name="T22" fmla="*/ 18275 w 64401"/>
                <a:gd name="T23" fmla="*/ 0 h 64386"/>
                <a:gd name="T24" fmla="*/ 40806 w 64401"/>
                <a:gd name="T25" fmla="*/ 0 h 643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401"/>
                <a:gd name="T40" fmla="*/ 0 h 64386"/>
                <a:gd name="T41" fmla="*/ 64401 w 64401"/>
                <a:gd name="T42" fmla="*/ 64386 h 643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401" h="64386">
                  <a:moveTo>
                    <a:pt x="32169" y="0"/>
                  </a:moveTo>
                  <a:cubicBezTo>
                    <a:pt x="49976" y="0"/>
                    <a:pt x="64401" y="14412"/>
                    <a:pt x="64401" y="32180"/>
                  </a:cubicBezTo>
                  <a:cubicBezTo>
                    <a:pt x="64401" y="49954"/>
                    <a:pt x="49976" y="64386"/>
                    <a:pt x="32169" y="64386"/>
                  </a:cubicBezTo>
                  <a:cubicBezTo>
                    <a:pt x="14407" y="64386"/>
                    <a:pt x="0" y="49954"/>
                    <a:pt x="0" y="3218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8442" name="Shape 9344"/>
          <p:cNvSpPr>
            <a:spLocks/>
          </p:cNvSpPr>
          <p:nvPr/>
        </p:nvSpPr>
        <p:spPr bwMode="auto">
          <a:xfrm>
            <a:off x="4181475" y="4183063"/>
            <a:ext cx="188913" cy="504825"/>
          </a:xfrm>
          <a:custGeom>
            <a:avLst/>
            <a:gdLst>
              <a:gd name="T0" fmla="*/ 29341 w 149271"/>
              <a:gd name="T1" fmla="*/ 0 h 348522"/>
              <a:gd name="T2" fmla="*/ 119815 w 149271"/>
              <a:gd name="T3" fmla="*/ 0 h 348522"/>
              <a:gd name="T4" fmla="*/ 149173 w 149271"/>
              <a:gd name="T5" fmla="*/ 29369 h 348522"/>
              <a:gd name="T6" fmla="*/ 149271 w 149271"/>
              <a:gd name="T7" fmla="*/ 147470 h 348522"/>
              <a:gd name="T8" fmla="*/ 136447 w 149271"/>
              <a:gd name="T9" fmla="*/ 160322 h 348522"/>
              <a:gd name="T10" fmla="*/ 123620 w 149271"/>
              <a:gd name="T11" fmla="*/ 147470 h 348522"/>
              <a:gd name="T12" fmla="*/ 123620 w 149271"/>
              <a:gd name="T13" fmla="*/ 39563 h 348522"/>
              <a:gd name="T14" fmla="*/ 118454 w 149271"/>
              <a:gd name="T15" fmla="*/ 39563 h 348522"/>
              <a:gd name="T16" fmla="*/ 118454 w 149271"/>
              <a:gd name="T17" fmla="*/ 329274 h 348522"/>
              <a:gd name="T18" fmla="*/ 99281 w 149271"/>
              <a:gd name="T19" fmla="*/ 348522 h 348522"/>
              <a:gd name="T20" fmla="*/ 80043 w 149271"/>
              <a:gd name="T21" fmla="*/ 329274 h 348522"/>
              <a:gd name="T22" fmla="*/ 80043 w 149271"/>
              <a:gd name="T23" fmla="*/ 170654 h 348522"/>
              <a:gd name="T24" fmla="*/ 69541 w 149271"/>
              <a:gd name="T25" fmla="*/ 170654 h 348522"/>
              <a:gd name="T26" fmla="*/ 69541 w 149271"/>
              <a:gd name="T27" fmla="*/ 329313 h 348522"/>
              <a:gd name="T28" fmla="*/ 50360 w 149271"/>
              <a:gd name="T29" fmla="*/ 348522 h 348522"/>
              <a:gd name="T30" fmla="*/ 31123 w 149271"/>
              <a:gd name="T31" fmla="*/ 329313 h 348522"/>
              <a:gd name="T32" fmla="*/ 31123 w 149271"/>
              <a:gd name="T33" fmla="*/ 39563 h 348522"/>
              <a:gd name="T34" fmla="*/ 25693 w 149271"/>
              <a:gd name="T35" fmla="*/ 39563 h 348522"/>
              <a:gd name="T36" fmla="*/ 25693 w 149271"/>
              <a:gd name="T37" fmla="*/ 147898 h 348522"/>
              <a:gd name="T38" fmla="*/ 12891 w 149271"/>
              <a:gd name="T39" fmla="*/ 160729 h 348522"/>
              <a:gd name="T40" fmla="*/ 94 w 149271"/>
              <a:gd name="T41" fmla="*/ 147898 h 348522"/>
              <a:gd name="T42" fmla="*/ 0 w 149271"/>
              <a:gd name="T43" fmla="*/ 29369 h 348522"/>
              <a:gd name="T44" fmla="*/ 29341 w 149271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1"/>
              <a:gd name="T70" fmla="*/ 0 h 348522"/>
              <a:gd name="T71" fmla="*/ 149271 w 149271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1" h="348522">
                <a:moveTo>
                  <a:pt x="29341" y="0"/>
                </a:moveTo>
                <a:lnTo>
                  <a:pt x="119815" y="0"/>
                </a:lnTo>
                <a:cubicBezTo>
                  <a:pt x="136026" y="0"/>
                  <a:pt x="149173" y="13129"/>
                  <a:pt x="149173" y="29369"/>
                </a:cubicBezTo>
                <a:lnTo>
                  <a:pt x="149271" y="147470"/>
                </a:lnTo>
                <a:cubicBezTo>
                  <a:pt x="149271" y="154565"/>
                  <a:pt x="143539" y="160322"/>
                  <a:pt x="136447" y="160322"/>
                </a:cubicBezTo>
                <a:cubicBezTo>
                  <a:pt x="129352" y="160322"/>
                  <a:pt x="123620" y="154565"/>
                  <a:pt x="123620" y="147470"/>
                </a:cubicBezTo>
                <a:lnTo>
                  <a:pt x="123620" y="39563"/>
                </a:lnTo>
                <a:lnTo>
                  <a:pt x="118454" y="39563"/>
                </a:lnTo>
                <a:lnTo>
                  <a:pt x="118454" y="329274"/>
                </a:lnTo>
                <a:cubicBezTo>
                  <a:pt x="118454" y="339900"/>
                  <a:pt x="109858" y="348522"/>
                  <a:pt x="99281" y="348522"/>
                </a:cubicBezTo>
                <a:cubicBezTo>
                  <a:pt x="88636" y="348522"/>
                  <a:pt x="80043" y="339900"/>
                  <a:pt x="80043" y="329274"/>
                </a:cubicBezTo>
                <a:lnTo>
                  <a:pt x="80043" y="170654"/>
                </a:lnTo>
                <a:lnTo>
                  <a:pt x="69541" y="170654"/>
                </a:lnTo>
                <a:lnTo>
                  <a:pt x="69541" y="329313"/>
                </a:lnTo>
                <a:cubicBezTo>
                  <a:pt x="69541" y="339926"/>
                  <a:pt x="60937" y="348522"/>
                  <a:pt x="50360" y="348522"/>
                </a:cubicBezTo>
                <a:cubicBezTo>
                  <a:pt x="39723" y="348522"/>
                  <a:pt x="31123" y="339926"/>
                  <a:pt x="31123" y="329313"/>
                </a:cubicBezTo>
                <a:lnTo>
                  <a:pt x="31123" y="39563"/>
                </a:lnTo>
                <a:lnTo>
                  <a:pt x="25693" y="39563"/>
                </a:lnTo>
                <a:lnTo>
                  <a:pt x="25693" y="147898"/>
                </a:lnTo>
                <a:cubicBezTo>
                  <a:pt x="25693" y="154987"/>
                  <a:pt x="19965" y="160729"/>
                  <a:pt x="12891" y="160729"/>
                </a:cubicBezTo>
                <a:cubicBezTo>
                  <a:pt x="5817" y="160729"/>
                  <a:pt x="94" y="154987"/>
                  <a:pt x="94" y="147898"/>
                </a:cubicBezTo>
                <a:lnTo>
                  <a:pt x="0" y="29369"/>
                </a:lnTo>
                <a:cubicBezTo>
                  <a:pt x="0" y="13129"/>
                  <a:pt x="13154" y="0"/>
                  <a:pt x="29341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3" name="Shape 9345"/>
          <p:cNvSpPr>
            <a:spLocks/>
          </p:cNvSpPr>
          <p:nvPr/>
        </p:nvSpPr>
        <p:spPr bwMode="auto">
          <a:xfrm>
            <a:off x="4235450" y="4071938"/>
            <a:ext cx="82550" cy="93662"/>
          </a:xfrm>
          <a:custGeom>
            <a:avLst/>
            <a:gdLst>
              <a:gd name="T0" fmla="*/ 40808 w 64401"/>
              <a:gd name="T1" fmla="*/ 0 h 64385"/>
              <a:gd name="T2" fmla="*/ 63388 w 64401"/>
              <a:gd name="T3" fmla="*/ 0 h 64385"/>
              <a:gd name="T4" fmla="*/ 81691 w 64401"/>
              <a:gd name="T5" fmla="*/ 20868 h 64385"/>
              <a:gd name="T6" fmla="*/ 81691 w 64401"/>
              <a:gd name="T7" fmla="*/ 46603 h 64385"/>
              <a:gd name="T8" fmla="*/ 81691 w 64401"/>
              <a:gd name="T9" fmla="*/ 72341 h 64385"/>
              <a:gd name="T10" fmla="*/ 63388 w 64401"/>
              <a:gd name="T11" fmla="*/ 93234 h 64385"/>
              <a:gd name="T12" fmla="*/ 40808 w 64401"/>
              <a:gd name="T13" fmla="*/ 93234 h 64385"/>
              <a:gd name="T14" fmla="*/ 18272 w 64401"/>
              <a:gd name="T15" fmla="*/ 93234 h 64385"/>
              <a:gd name="T16" fmla="*/ 0 w 64401"/>
              <a:gd name="T17" fmla="*/ 72341 h 64385"/>
              <a:gd name="T18" fmla="*/ 0 w 64401"/>
              <a:gd name="T19" fmla="*/ 46603 h 64385"/>
              <a:gd name="T20" fmla="*/ 0 w 64401"/>
              <a:gd name="T21" fmla="*/ 20868 h 64385"/>
              <a:gd name="T22" fmla="*/ 18272 w 64401"/>
              <a:gd name="T23" fmla="*/ 0 h 64385"/>
              <a:gd name="T24" fmla="*/ 40808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1" y="0"/>
                </a:moveTo>
                <a:cubicBezTo>
                  <a:pt x="49972" y="0"/>
                  <a:pt x="64401" y="14411"/>
                  <a:pt x="64401" y="32183"/>
                </a:cubicBezTo>
                <a:cubicBezTo>
                  <a:pt x="64401" y="49957"/>
                  <a:pt x="49972" y="64385"/>
                  <a:pt x="32171" y="64385"/>
                </a:cubicBezTo>
                <a:cubicBezTo>
                  <a:pt x="14405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4" name="Shape 9346"/>
          <p:cNvSpPr>
            <a:spLocks/>
          </p:cNvSpPr>
          <p:nvPr/>
        </p:nvSpPr>
        <p:spPr bwMode="auto">
          <a:xfrm>
            <a:off x="4416425" y="4183063"/>
            <a:ext cx="188913" cy="504825"/>
          </a:xfrm>
          <a:custGeom>
            <a:avLst/>
            <a:gdLst>
              <a:gd name="T0" fmla="*/ 29343 w 149275"/>
              <a:gd name="T1" fmla="*/ 0 h 348522"/>
              <a:gd name="T2" fmla="*/ 119819 w 149275"/>
              <a:gd name="T3" fmla="*/ 0 h 348522"/>
              <a:gd name="T4" fmla="*/ 149177 w 149275"/>
              <a:gd name="T5" fmla="*/ 29369 h 348522"/>
              <a:gd name="T6" fmla="*/ 149275 w 149275"/>
              <a:gd name="T7" fmla="*/ 147470 h 348522"/>
              <a:gd name="T8" fmla="*/ 136451 w 149275"/>
              <a:gd name="T9" fmla="*/ 160322 h 348522"/>
              <a:gd name="T10" fmla="*/ 123620 w 149275"/>
              <a:gd name="T11" fmla="*/ 147470 h 348522"/>
              <a:gd name="T12" fmla="*/ 123620 w 149275"/>
              <a:gd name="T13" fmla="*/ 39563 h 348522"/>
              <a:gd name="T14" fmla="*/ 118458 w 149275"/>
              <a:gd name="T15" fmla="*/ 39563 h 348522"/>
              <a:gd name="T16" fmla="*/ 118458 w 149275"/>
              <a:gd name="T17" fmla="*/ 329274 h 348522"/>
              <a:gd name="T18" fmla="*/ 99285 w 149275"/>
              <a:gd name="T19" fmla="*/ 348522 h 348522"/>
              <a:gd name="T20" fmla="*/ 80043 w 149275"/>
              <a:gd name="T21" fmla="*/ 329274 h 348522"/>
              <a:gd name="T22" fmla="*/ 80043 w 149275"/>
              <a:gd name="T23" fmla="*/ 170654 h 348522"/>
              <a:gd name="T24" fmla="*/ 69541 w 149275"/>
              <a:gd name="T25" fmla="*/ 170654 h 348522"/>
              <a:gd name="T26" fmla="*/ 69541 w 149275"/>
              <a:gd name="T27" fmla="*/ 329313 h 348522"/>
              <a:gd name="T28" fmla="*/ 50360 w 149275"/>
              <a:gd name="T29" fmla="*/ 348522 h 348522"/>
              <a:gd name="T30" fmla="*/ 31123 w 149275"/>
              <a:gd name="T31" fmla="*/ 329313 h 348522"/>
              <a:gd name="T32" fmla="*/ 31123 w 149275"/>
              <a:gd name="T33" fmla="*/ 39563 h 348522"/>
              <a:gd name="T34" fmla="*/ 25697 w 149275"/>
              <a:gd name="T35" fmla="*/ 39563 h 348522"/>
              <a:gd name="T36" fmla="*/ 25697 w 149275"/>
              <a:gd name="T37" fmla="*/ 147898 h 348522"/>
              <a:gd name="T38" fmla="*/ 12895 w 149275"/>
              <a:gd name="T39" fmla="*/ 160729 h 348522"/>
              <a:gd name="T40" fmla="*/ 98 w 149275"/>
              <a:gd name="T41" fmla="*/ 147898 h 348522"/>
              <a:gd name="T42" fmla="*/ 0 w 149275"/>
              <a:gd name="T43" fmla="*/ 29369 h 348522"/>
              <a:gd name="T44" fmla="*/ 29343 w 149275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5"/>
              <a:gd name="T70" fmla="*/ 0 h 348522"/>
              <a:gd name="T71" fmla="*/ 149275 w 149275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5" h="348522">
                <a:moveTo>
                  <a:pt x="29343" y="0"/>
                </a:moveTo>
                <a:lnTo>
                  <a:pt x="119819" y="0"/>
                </a:lnTo>
                <a:cubicBezTo>
                  <a:pt x="136030" y="0"/>
                  <a:pt x="149177" y="13129"/>
                  <a:pt x="149177" y="29369"/>
                </a:cubicBezTo>
                <a:lnTo>
                  <a:pt x="149275" y="147470"/>
                </a:lnTo>
                <a:cubicBezTo>
                  <a:pt x="149275" y="154565"/>
                  <a:pt x="143543" y="160322"/>
                  <a:pt x="136451" y="160322"/>
                </a:cubicBezTo>
                <a:cubicBezTo>
                  <a:pt x="129352" y="160322"/>
                  <a:pt x="123620" y="154565"/>
                  <a:pt x="123620" y="147470"/>
                </a:cubicBezTo>
                <a:lnTo>
                  <a:pt x="123620" y="39563"/>
                </a:lnTo>
                <a:lnTo>
                  <a:pt x="118458" y="39563"/>
                </a:lnTo>
                <a:lnTo>
                  <a:pt x="118458" y="329274"/>
                </a:lnTo>
                <a:cubicBezTo>
                  <a:pt x="118458" y="339900"/>
                  <a:pt x="109858" y="348522"/>
                  <a:pt x="99285" y="348522"/>
                </a:cubicBezTo>
                <a:cubicBezTo>
                  <a:pt x="88640" y="348522"/>
                  <a:pt x="80043" y="339900"/>
                  <a:pt x="80043" y="329274"/>
                </a:cubicBezTo>
                <a:lnTo>
                  <a:pt x="80043" y="170654"/>
                </a:lnTo>
                <a:lnTo>
                  <a:pt x="69541" y="170654"/>
                </a:lnTo>
                <a:lnTo>
                  <a:pt x="69541" y="329313"/>
                </a:lnTo>
                <a:cubicBezTo>
                  <a:pt x="69541" y="339926"/>
                  <a:pt x="60941" y="348522"/>
                  <a:pt x="50360" y="348522"/>
                </a:cubicBezTo>
                <a:cubicBezTo>
                  <a:pt x="39723" y="348522"/>
                  <a:pt x="31123" y="339926"/>
                  <a:pt x="31123" y="329313"/>
                </a:cubicBezTo>
                <a:lnTo>
                  <a:pt x="31123" y="39563"/>
                </a:lnTo>
                <a:lnTo>
                  <a:pt x="25697" y="39563"/>
                </a:lnTo>
                <a:lnTo>
                  <a:pt x="25697" y="147898"/>
                </a:lnTo>
                <a:cubicBezTo>
                  <a:pt x="25697" y="154987"/>
                  <a:pt x="19969" y="160729"/>
                  <a:pt x="12895" y="160729"/>
                </a:cubicBezTo>
                <a:cubicBezTo>
                  <a:pt x="5821" y="160729"/>
                  <a:pt x="98" y="154987"/>
                  <a:pt x="98" y="147898"/>
                </a:cubicBezTo>
                <a:lnTo>
                  <a:pt x="0" y="29369"/>
                </a:lnTo>
                <a:cubicBezTo>
                  <a:pt x="0" y="13129"/>
                  <a:pt x="13158" y="0"/>
                  <a:pt x="29343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5" name="Shape 9347"/>
          <p:cNvSpPr>
            <a:spLocks/>
          </p:cNvSpPr>
          <p:nvPr/>
        </p:nvSpPr>
        <p:spPr bwMode="auto">
          <a:xfrm>
            <a:off x="4471988" y="4071938"/>
            <a:ext cx="80962" cy="93662"/>
          </a:xfrm>
          <a:custGeom>
            <a:avLst/>
            <a:gdLst>
              <a:gd name="T0" fmla="*/ 40808 w 64401"/>
              <a:gd name="T1" fmla="*/ 0 h 64385"/>
              <a:gd name="T2" fmla="*/ 63393 w 64401"/>
              <a:gd name="T3" fmla="*/ 0 h 64385"/>
              <a:gd name="T4" fmla="*/ 81691 w 64401"/>
              <a:gd name="T5" fmla="*/ 20868 h 64385"/>
              <a:gd name="T6" fmla="*/ 81691 w 64401"/>
              <a:gd name="T7" fmla="*/ 46603 h 64385"/>
              <a:gd name="T8" fmla="*/ 81691 w 64401"/>
              <a:gd name="T9" fmla="*/ 72341 h 64385"/>
              <a:gd name="T10" fmla="*/ 63393 w 64401"/>
              <a:gd name="T11" fmla="*/ 93234 h 64385"/>
              <a:gd name="T12" fmla="*/ 40808 w 64401"/>
              <a:gd name="T13" fmla="*/ 93234 h 64385"/>
              <a:gd name="T14" fmla="*/ 18272 w 64401"/>
              <a:gd name="T15" fmla="*/ 93234 h 64385"/>
              <a:gd name="T16" fmla="*/ 0 w 64401"/>
              <a:gd name="T17" fmla="*/ 72341 h 64385"/>
              <a:gd name="T18" fmla="*/ 0 w 64401"/>
              <a:gd name="T19" fmla="*/ 46603 h 64385"/>
              <a:gd name="T20" fmla="*/ 0 w 64401"/>
              <a:gd name="T21" fmla="*/ 20868 h 64385"/>
              <a:gd name="T22" fmla="*/ 18272 w 64401"/>
              <a:gd name="T23" fmla="*/ 0 h 64385"/>
              <a:gd name="T24" fmla="*/ 40808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1" y="0"/>
                </a:moveTo>
                <a:cubicBezTo>
                  <a:pt x="49976" y="0"/>
                  <a:pt x="64401" y="14411"/>
                  <a:pt x="64401" y="32183"/>
                </a:cubicBezTo>
                <a:cubicBezTo>
                  <a:pt x="64401" y="49957"/>
                  <a:pt x="49976" y="64385"/>
                  <a:pt x="32171" y="64385"/>
                </a:cubicBezTo>
                <a:cubicBezTo>
                  <a:pt x="14405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6" name="Shape 9350"/>
          <p:cNvSpPr>
            <a:spLocks/>
          </p:cNvSpPr>
          <p:nvPr/>
        </p:nvSpPr>
        <p:spPr bwMode="auto">
          <a:xfrm>
            <a:off x="3709988" y="4852988"/>
            <a:ext cx="190500" cy="504825"/>
          </a:xfrm>
          <a:custGeom>
            <a:avLst/>
            <a:gdLst>
              <a:gd name="T0" fmla="*/ 29339 w 149267"/>
              <a:gd name="T1" fmla="*/ 0 h 348522"/>
              <a:gd name="T2" fmla="*/ 119814 w 149267"/>
              <a:gd name="T3" fmla="*/ 0 h 348522"/>
              <a:gd name="T4" fmla="*/ 149180 w 149267"/>
              <a:gd name="T5" fmla="*/ 29373 h 348522"/>
              <a:gd name="T6" fmla="*/ 149267 w 149267"/>
              <a:gd name="T7" fmla="*/ 147470 h 348522"/>
              <a:gd name="T8" fmla="*/ 136446 w 149267"/>
              <a:gd name="T9" fmla="*/ 160318 h 348522"/>
              <a:gd name="T10" fmla="*/ 123620 w 149267"/>
              <a:gd name="T11" fmla="*/ 147470 h 348522"/>
              <a:gd name="T12" fmla="*/ 123620 w 149267"/>
              <a:gd name="T13" fmla="*/ 39563 h 348522"/>
              <a:gd name="T14" fmla="*/ 118446 w 149267"/>
              <a:gd name="T15" fmla="*/ 39563 h 348522"/>
              <a:gd name="T16" fmla="*/ 118446 w 149267"/>
              <a:gd name="T17" fmla="*/ 329277 h 348522"/>
              <a:gd name="T18" fmla="*/ 99281 w 149267"/>
              <a:gd name="T19" fmla="*/ 348522 h 348522"/>
              <a:gd name="T20" fmla="*/ 80038 w 149267"/>
              <a:gd name="T21" fmla="*/ 329277 h 348522"/>
              <a:gd name="T22" fmla="*/ 80038 w 149267"/>
              <a:gd name="T23" fmla="*/ 170657 h 348522"/>
              <a:gd name="T24" fmla="*/ 69538 w 149267"/>
              <a:gd name="T25" fmla="*/ 170657 h 348522"/>
              <a:gd name="T26" fmla="*/ 69538 w 149267"/>
              <a:gd name="T27" fmla="*/ 329317 h 348522"/>
              <a:gd name="T28" fmla="*/ 50363 w 149267"/>
              <a:gd name="T29" fmla="*/ 348522 h 348522"/>
              <a:gd name="T30" fmla="*/ 31125 w 149267"/>
              <a:gd name="T31" fmla="*/ 329317 h 348522"/>
              <a:gd name="T32" fmla="*/ 31125 w 149267"/>
              <a:gd name="T33" fmla="*/ 39563 h 348522"/>
              <a:gd name="T34" fmla="*/ 25695 w 149267"/>
              <a:gd name="T35" fmla="*/ 39563 h 348522"/>
              <a:gd name="T36" fmla="*/ 25695 w 149267"/>
              <a:gd name="T37" fmla="*/ 147898 h 348522"/>
              <a:gd name="T38" fmla="*/ 12888 w 149267"/>
              <a:gd name="T39" fmla="*/ 160728 h 348522"/>
              <a:gd name="T40" fmla="*/ 92 w 149267"/>
              <a:gd name="T41" fmla="*/ 147898 h 348522"/>
              <a:gd name="T42" fmla="*/ 0 w 149267"/>
              <a:gd name="T43" fmla="*/ 29373 h 348522"/>
              <a:gd name="T44" fmla="*/ 29339 w 149267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67"/>
              <a:gd name="T70" fmla="*/ 0 h 348522"/>
              <a:gd name="T71" fmla="*/ 149267 w 149267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67" h="348522">
                <a:moveTo>
                  <a:pt x="29339" y="0"/>
                </a:moveTo>
                <a:lnTo>
                  <a:pt x="119814" y="0"/>
                </a:lnTo>
                <a:cubicBezTo>
                  <a:pt x="136022" y="0"/>
                  <a:pt x="149180" y="13132"/>
                  <a:pt x="149180" y="29373"/>
                </a:cubicBezTo>
                <a:lnTo>
                  <a:pt x="149267" y="147470"/>
                </a:lnTo>
                <a:cubicBezTo>
                  <a:pt x="149267" y="154569"/>
                  <a:pt x="143542" y="160318"/>
                  <a:pt x="136446" y="160318"/>
                </a:cubicBezTo>
                <a:cubicBezTo>
                  <a:pt x="129348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46" y="39563"/>
                </a:lnTo>
                <a:lnTo>
                  <a:pt x="118446" y="329277"/>
                </a:lnTo>
                <a:cubicBezTo>
                  <a:pt x="118446" y="339904"/>
                  <a:pt x="109842" y="348522"/>
                  <a:pt x="99281" y="348522"/>
                </a:cubicBezTo>
                <a:cubicBezTo>
                  <a:pt x="88634" y="348522"/>
                  <a:pt x="80038" y="339904"/>
                  <a:pt x="80038" y="329277"/>
                </a:cubicBezTo>
                <a:lnTo>
                  <a:pt x="80038" y="170657"/>
                </a:lnTo>
                <a:lnTo>
                  <a:pt x="69538" y="170657"/>
                </a:lnTo>
                <a:lnTo>
                  <a:pt x="69538" y="329317"/>
                </a:lnTo>
                <a:cubicBezTo>
                  <a:pt x="69538" y="339930"/>
                  <a:pt x="60940" y="348522"/>
                  <a:pt x="50363" y="348522"/>
                </a:cubicBezTo>
                <a:cubicBezTo>
                  <a:pt x="39722" y="348522"/>
                  <a:pt x="31125" y="339930"/>
                  <a:pt x="31125" y="329317"/>
                </a:cubicBezTo>
                <a:lnTo>
                  <a:pt x="31125" y="39563"/>
                </a:lnTo>
                <a:lnTo>
                  <a:pt x="25695" y="39563"/>
                </a:lnTo>
                <a:lnTo>
                  <a:pt x="25695" y="147898"/>
                </a:lnTo>
                <a:cubicBezTo>
                  <a:pt x="25695" y="154991"/>
                  <a:pt x="19962" y="160728"/>
                  <a:pt x="12888" y="160728"/>
                </a:cubicBezTo>
                <a:cubicBezTo>
                  <a:pt x="5817" y="160728"/>
                  <a:pt x="92" y="154991"/>
                  <a:pt x="92" y="147898"/>
                </a:cubicBezTo>
                <a:lnTo>
                  <a:pt x="0" y="29373"/>
                </a:lnTo>
                <a:cubicBezTo>
                  <a:pt x="0" y="13132"/>
                  <a:pt x="13150" y="0"/>
                  <a:pt x="29339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7" name="Shape 9351"/>
          <p:cNvSpPr>
            <a:spLocks/>
          </p:cNvSpPr>
          <p:nvPr/>
        </p:nvSpPr>
        <p:spPr bwMode="auto">
          <a:xfrm>
            <a:off x="3765550" y="4741863"/>
            <a:ext cx="82550" cy="93662"/>
          </a:xfrm>
          <a:custGeom>
            <a:avLst/>
            <a:gdLst>
              <a:gd name="T0" fmla="*/ 40806 w 64397"/>
              <a:gd name="T1" fmla="*/ 0 h 64386"/>
              <a:gd name="T2" fmla="*/ 63388 w 64397"/>
              <a:gd name="T3" fmla="*/ 0 h 64386"/>
              <a:gd name="T4" fmla="*/ 81686 w 64397"/>
              <a:gd name="T5" fmla="*/ 20870 h 64386"/>
              <a:gd name="T6" fmla="*/ 81686 w 64397"/>
              <a:gd name="T7" fmla="*/ 46599 h 64386"/>
              <a:gd name="T8" fmla="*/ 81686 w 64397"/>
              <a:gd name="T9" fmla="*/ 72337 h 64386"/>
              <a:gd name="T10" fmla="*/ 63388 w 64397"/>
              <a:gd name="T11" fmla="*/ 93236 h 64386"/>
              <a:gd name="T12" fmla="*/ 40806 w 64397"/>
              <a:gd name="T13" fmla="*/ 93236 h 64386"/>
              <a:gd name="T14" fmla="*/ 18265 w 64397"/>
              <a:gd name="T15" fmla="*/ 93236 h 64386"/>
              <a:gd name="T16" fmla="*/ 0 w 64397"/>
              <a:gd name="T17" fmla="*/ 72337 h 64386"/>
              <a:gd name="T18" fmla="*/ 0 w 64397"/>
              <a:gd name="T19" fmla="*/ 46599 h 64386"/>
              <a:gd name="T20" fmla="*/ 0 w 64397"/>
              <a:gd name="T21" fmla="*/ 20870 h 64386"/>
              <a:gd name="T22" fmla="*/ 18265 w 64397"/>
              <a:gd name="T23" fmla="*/ 0 h 64386"/>
              <a:gd name="T24" fmla="*/ 40806 w 64397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397"/>
              <a:gd name="T40" fmla="*/ 0 h 64386"/>
              <a:gd name="T41" fmla="*/ 64397 w 64397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397" h="64386">
                <a:moveTo>
                  <a:pt x="32169" y="0"/>
                </a:moveTo>
                <a:cubicBezTo>
                  <a:pt x="49972" y="0"/>
                  <a:pt x="64397" y="14412"/>
                  <a:pt x="64397" y="32180"/>
                </a:cubicBezTo>
                <a:cubicBezTo>
                  <a:pt x="64397" y="49954"/>
                  <a:pt x="49972" y="64386"/>
                  <a:pt x="32169" y="64386"/>
                </a:cubicBezTo>
                <a:cubicBezTo>
                  <a:pt x="14399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8" name="Shape 9352"/>
          <p:cNvSpPr>
            <a:spLocks/>
          </p:cNvSpPr>
          <p:nvPr/>
        </p:nvSpPr>
        <p:spPr bwMode="auto">
          <a:xfrm>
            <a:off x="3946525" y="4852988"/>
            <a:ext cx="188913" cy="504825"/>
          </a:xfrm>
          <a:custGeom>
            <a:avLst/>
            <a:gdLst>
              <a:gd name="T0" fmla="*/ 29343 w 149269"/>
              <a:gd name="T1" fmla="*/ 0 h 348522"/>
              <a:gd name="T2" fmla="*/ 119818 w 149269"/>
              <a:gd name="T3" fmla="*/ 0 h 348522"/>
              <a:gd name="T4" fmla="*/ 149179 w 149269"/>
              <a:gd name="T5" fmla="*/ 29373 h 348522"/>
              <a:gd name="T6" fmla="*/ 149269 w 149269"/>
              <a:gd name="T7" fmla="*/ 147470 h 348522"/>
              <a:gd name="T8" fmla="*/ 136450 w 149269"/>
              <a:gd name="T9" fmla="*/ 160318 h 348522"/>
              <a:gd name="T10" fmla="*/ 123620 w 149269"/>
              <a:gd name="T11" fmla="*/ 147470 h 348522"/>
              <a:gd name="T12" fmla="*/ 123620 w 149269"/>
              <a:gd name="T13" fmla="*/ 39563 h 348522"/>
              <a:gd name="T14" fmla="*/ 118450 w 149269"/>
              <a:gd name="T15" fmla="*/ 39563 h 348522"/>
              <a:gd name="T16" fmla="*/ 118450 w 149269"/>
              <a:gd name="T17" fmla="*/ 329277 h 348522"/>
              <a:gd name="T18" fmla="*/ 99283 w 149269"/>
              <a:gd name="T19" fmla="*/ 348522 h 348522"/>
              <a:gd name="T20" fmla="*/ 80042 w 149269"/>
              <a:gd name="T21" fmla="*/ 329277 h 348522"/>
              <a:gd name="T22" fmla="*/ 80042 w 149269"/>
              <a:gd name="T23" fmla="*/ 170657 h 348522"/>
              <a:gd name="T24" fmla="*/ 69540 w 149269"/>
              <a:gd name="T25" fmla="*/ 170657 h 348522"/>
              <a:gd name="T26" fmla="*/ 69540 w 149269"/>
              <a:gd name="T27" fmla="*/ 329317 h 348522"/>
              <a:gd name="T28" fmla="*/ 50367 w 149269"/>
              <a:gd name="T29" fmla="*/ 348522 h 348522"/>
              <a:gd name="T30" fmla="*/ 31129 w 149269"/>
              <a:gd name="T31" fmla="*/ 329317 h 348522"/>
              <a:gd name="T32" fmla="*/ 31129 w 149269"/>
              <a:gd name="T33" fmla="*/ 39563 h 348522"/>
              <a:gd name="T34" fmla="*/ 25695 w 149269"/>
              <a:gd name="T35" fmla="*/ 39563 h 348522"/>
              <a:gd name="T36" fmla="*/ 25695 w 149269"/>
              <a:gd name="T37" fmla="*/ 147898 h 348522"/>
              <a:gd name="T38" fmla="*/ 12894 w 149269"/>
              <a:gd name="T39" fmla="*/ 160728 h 348522"/>
              <a:gd name="T40" fmla="*/ 92 w 149269"/>
              <a:gd name="T41" fmla="*/ 147898 h 348522"/>
              <a:gd name="T42" fmla="*/ 0 w 149269"/>
              <a:gd name="T43" fmla="*/ 29373 h 348522"/>
              <a:gd name="T44" fmla="*/ 29343 w 149269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69"/>
              <a:gd name="T70" fmla="*/ 0 h 348522"/>
              <a:gd name="T71" fmla="*/ 149269 w 149269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69" h="348522">
                <a:moveTo>
                  <a:pt x="29343" y="0"/>
                </a:moveTo>
                <a:lnTo>
                  <a:pt x="119818" y="0"/>
                </a:lnTo>
                <a:cubicBezTo>
                  <a:pt x="136026" y="0"/>
                  <a:pt x="149179" y="13132"/>
                  <a:pt x="149179" y="29373"/>
                </a:cubicBezTo>
                <a:lnTo>
                  <a:pt x="149269" y="147470"/>
                </a:lnTo>
                <a:cubicBezTo>
                  <a:pt x="149269" y="154569"/>
                  <a:pt x="143546" y="160318"/>
                  <a:pt x="136450" y="160318"/>
                </a:cubicBezTo>
                <a:cubicBezTo>
                  <a:pt x="129350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0" y="39563"/>
                </a:lnTo>
                <a:lnTo>
                  <a:pt x="118450" y="329277"/>
                </a:lnTo>
                <a:cubicBezTo>
                  <a:pt x="118450" y="339904"/>
                  <a:pt x="109846" y="348522"/>
                  <a:pt x="99283" y="348522"/>
                </a:cubicBezTo>
                <a:cubicBezTo>
                  <a:pt x="88638" y="348522"/>
                  <a:pt x="80042" y="339904"/>
                  <a:pt x="80042" y="329277"/>
                </a:cubicBezTo>
                <a:lnTo>
                  <a:pt x="80042" y="170657"/>
                </a:lnTo>
                <a:lnTo>
                  <a:pt x="69540" y="170657"/>
                </a:lnTo>
                <a:lnTo>
                  <a:pt x="69540" y="329317"/>
                </a:lnTo>
                <a:cubicBezTo>
                  <a:pt x="69540" y="339930"/>
                  <a:pt x="60937" y="348522"/>
                  <a:pt x="50367" y="348522"/>
                </a:cubicBezTo>
                <a:cubicBezTo>
                  <a:pt x="39722" y="348522"/>
                  <a:pt x="31129" y="339930"/>
                  <a:pt x="31129" y="329317"/>
                </a:cubicBezTo>
                <a:lnTo>
                  <a:pt x="31129" y="39563"/>
                </a:lnTo>
                <a:lnTo>
                  <a:pt x="25695" y="39563"/>
                </a:lnTo>
                <a:lnTo>
                  <a:pt x="25695" y="147898"/>
                </a:lnTo>
                <a:cubicBezTo>
                  <a:pt x="25695" y="154991"/>
                  <a:pt x="19965" y="160728"/>
                  <a:pt x="12894" y="160728"/>
                </a:cubicBezTo>
                <a:cubicBezTo>
                  <a:pt x="5817" y="160728"/>
                  <a:pt x="92" y="154991"/>
                  <a:pt x="92" y="147898"/>
                </a:cubicBezTo>
                <a:lnTo>
                  <a:pt x="0" y="29373"/>
                </a:lnTo>
                <a:cubicBezTo>
                  <a:pt x="0" y="13132"/>
                  <a:pt x="13150" y="0"/>
                  <a:pt x="29343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9" name="Shape 9353"/>
          <p:cNvSpPr>
            <a:spLocks/>
          </p:cNvSpPr>
          <p:nvPr/>
        </p:nvSpPr>
        <p:spPr bwMode="auto">
          <a:xfrm>
            <a:off x="4000500" y="4741863"/>
            <a:ext cx="82550" cy="93662"/>
          </a:xfrm>
          <a:custGeom>
            <a:avLst/>
            <a:gdLst>
              <a:gd name="T0" fmla="*/ 40806 w 64401"/>
              <a:gd name="T1" fmla="*/ 0 h 64386"/>
              <a:gd name="T2" fmla="*/ 63387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87 w 64401"/>
              <a:gd name="T11" fmla="*/ 93236 h 64386"/>
              <a:gd name="T12" fmla="*/ 40806 w 64401"/>
              <a:gd name="T13" fmla="*/ 93236 h 64386"/>
              <a:gd name="T14" fmla="*/ 18265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65 w 64401"/>
              <a:gd name="T23" fmla="*/ 0 h 64386"/>
              <a:gd name="T24" fmla="*/ 40806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69" y="0"/>
                </a:moveTo>
                <a:cubicBezTo>
                  <a:pt x="49971" y="0"/>
                  <a:pt x="64401" y="14412"/>
                  <a:pt x="64401" y="32180"/>
                </a:cubicBezTo>
                <a:cubicBezTo>
                  <a:pt x="64401" y="49954"/>
                  <a:pt x="49971" y="64386"/>
                  <a:pt x="32169" y="64386"/>
                </a:cubicBezTo>
                <a:cubicBezTo>
                  <a:pt x="14399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0" name="Shape 9354"/>
          <p:cNvSpPr>
            <a:spLocks/>
          </p:cNvSpPr>
          <p:nvPr/>
        </p:nvSpPr>
        <p:spPr bwMode="auto">
          <a:xfrm>
            <a:off x="4181475" y="4852988"/>
            <a:ext cx="188913" cy="504825"/>
          </a:xfrm>
          <a:custGeom>
            <a:avLst/>
            <a:gdLst>
              <a:gd name="T0" fmla="*/ 29341 w 149271"/>
              <a:gd name="T1" fmla="*/ 0 h 348522"/>
              <a:gd name="T2" fmla="*/ 119816 w 149271"/>
              <a:gd name="T3" fmla="*/ 0 h 348522"/>
              <a:gd name="T4" fmla="*/ 149174 w 149271"/>
              <a:gd name="T5" fmla="*/ 29373 h 348522"/>
              <a:gd name="T6" fmla="*/ 149271 w 149271"/>
              <a:gd name="T7" fmla="*/ 147470 h 348522"/>
              <a:gd name="T8" fmla="*/ 136447 w 149271"/>
              <a:gd name="T9" fmla="*/ 160318 h 348522"/>
              <a:gd name="T10" fmla="*/ 123620 w 149271"/>
              <a:gd name="T11" fmla="*/ 147470 h 348522"/>
              <a:gd name="T12" fmla="*/ 123620 w 149271"/>
              <a:gd name="T13" fmla="*/ 39563 h 348522"/>
              <a:gd name="T14" fmla="*/ 118456 w 149271"/>
              <a:gd name="T15" fmla="*/ 39563 h 348522"/>
              <a:gd name="T16" fmla="*/ 118456 w 149271"/>
              <a:gd name="T17" fmla="*/ 329277 h 348522"/>
              <a:gd name="T18" fmla="*/ 99281 w 149271"/>
              <a:gd name="T19" fmla="*/ 348522 h 348522"/>
              <a:gd name="T20" fmla="*/ 80043 w 149271"/>
              <a:gd name="T21" fmla="*/ 329277 h 348522"/>
              <a:gd name="T22" fmla="*/ 80043 w 149271"/>
              <a:gd name="T23" fmla="*/ 170657 h 348522"/>
              <a:gd name="T24" fmla="*/ 69541 w 149271"/>
              <a:gd name="T25" fmla="*/ 170657 h 348522"/>
              <a:gd name="T26" fmla="*/ 69541 w 149271"/>
              <a:gd name="T27" fmla="*/ 329317 h 348522"/>
              <a:gd name="T28" fmla="*/ 50360 w 149271"/>
              <a:gd name="T29" fmla="*/ 348522 h 348522"/>
              <a:gd name="T30" fmla="*/ 31123 w 149271"/>
              <a:gd name="T31" fmla="*/ 329317 h 348522"/>
              <a:gd name="T32" fmla="*/ 31123 w 149271"/>
              <a:gd name="T33" fmla="*/ 39563 h 348522"/>
              <a:gd name="T34" fmla="*/ 25693 w 149271"/>
              <a:gd name="T35" fmla="*/ 39563 h 348522"/>
              <a:gd name="T36" fmla="*/ 25693 w 149271"/>
              <a:gd name="T37" fmla="*/ 147898 h 348522"/>
              <a:gd name="T38" fmla="*/ 12891 w 149271"/>
              <a:gd name="T39" fmla="*/ 160728 h 348522"/>
              <a:gd name="T40" fmla="*/ 94 w 149271"/>
              <a:gd name="T41" fmla="*/ 147898 h 348522"/>
              <a:gd name="T42" fmla="*/ 0 w 149271"/>
              <a:gd name="T43" fmla="*/ 29373 h 348522"/>
              <a:gd name="T44" fmla="*/ 29341 w 149271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1"/>
              <a:gd name="T70" fmla="*/ 0 h 348522"/>
              <a:gd name="T71" fmla="*/ 149271 w 149271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1" h="348522">
                <a:moveTo>
                  <a:pt x="29341" y="0"/>
                </a:moveTo>
                <a:lnTo>
                  <a:pt x="119816" y="0"/>
                </a:lnTo>
                <a:cubicBezTo>
                  <a:pt x="136026" y="0"/>
                  <a:pt x="149174" y="13132"/>
                  <a:pt x="149174" y="29373"/>
                </a:cubicBezTo>
                <a:lnTo>
                  <a:pt x="149271" y="147470"/>
                </a:lnTo>
                <a:cubicBezTo>
                  <a:pt x="149271" y="154569"/>
                  <a:pt x="143539" y="160318"/>
                  <a:pt x="136447" y="160318"/>
                </a:cubicBezTo>
                <a:cubicBezTo>
                  <a:pt x="129352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6" y="39563"/>
                </a:lnTo>
                <a:lnTo>
                  <a:pt x="118456" y="329277"/>
                </a:lnTo>
                <a:cubicBezTo>
                  <a:pt x="118456" y="339904"/>
                  <a:pt x="109858" y="348522"/>
                  <a:pt x="99281" y="348522"/>
                </a:cubicBezTo>
                <a:cubicBezTo>
                  <a:pt x="88636" y="348522"/>
                  <a:pt x="80043" y="339904"/>
                  <a:pt x="80043" y="329277"/>
                </a:cubicBezTo>
                <a:lnTo>
                  <a:pt x="80043" y="170657"/>
                </a:lnTo>
                <a:lnTo>
                  <a:pt x="69541" y="170657"/>
                </a:lnTo>
                <a:lnTo>
                  <a:pt x="69541" y="329317"/>
                </a:lnTo>
                <a:cubicBezTo>
                  <a:pt x="69541" y="339930"/>
                  <a:pt x="60937" y="348522"/>
                  <a:pt x="50360" y="348522"/>
                </a:cubicBezTo>
                <a:cubicBezTo>
                  <a:pt x="39723" y="348522"/>
                  <a:pt x="31123" y="339930"/>
                  <a:pt x="31123" y="329317"/>
                </a:cubicBezTo>
                <a:lnTo>
                  <a:pt x="31123" y="39563"/>
                </a:lnTo>
                <a:lnTo>
                  <a:pt x="25693" y="39563"/>
                </a:lnTo>
                <a:lnTo>
                  <a:pt x="25693" y="147898"/>
                </a:lnTo>
                <a:cubicBezTo>
                  <a:pt x="25693" y="154991"/>
                  <a:pt x="19965" y="160728"/>
                  <a:pt x="12891" y="160728"/>
                </a:cubicBezTo>
                <a:cubicBezTo>
                  <a:pt x="5817" y="160728"/>
                  <a:pt x="94" y="154991"/>
                  <a:pt x="94" y="147898"/>
                </a:cubicBezTo>
                <a:lnTo>
                  <a:pt x="0" y="29373"/>
                </a:lnTo>
                <a:cubicBezTo>
                  <a:pt x="0" y="13132"/>
                  <a:pt x="13155" y="0"/>
                  <a:pt x="29341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1" name="Shape 9355"/>
          <p:cNvSpPr>
            <a:spLocks/>
          </p:cNvSpPr>
          <p:nvPr/>
        </p:nvSpPr>
        <p:spPr bwMode="auto">
          <a:xfrm>
            <a:off x="4235450" y="4741863"/>
            <a:ext cx="82550" cy="93662"/>
          </a:xfrm>
          <a:custGeom>
            <a:avLst/>
            <a:gdLst>
              <a:gd name="T0" fmla="*/ 40806 w 64401"/>
              <a:gd name="T1" fmla="*/ 0 h 64386"/>
              <a:gd name="T2" fmla="*/ 63387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87 w 64401"/>
              <a:gd name="T11" fmla="*/ 93236 h 64386"/>
              <a:gd name="T12" fmla="*/ 40806 w 64401"/>
              <a:gd name="T13" fmla="*/ 93236 h 64386"/>
              <a:gd name="T14" fmla="*/ 18270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0 w 64401"/>
              <a:gd name="T23" fmla="*/ 0 h 64386"/>
              <a:gd name="T24" fmla="*/ 40806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69" y="0"/>
                </a:moveTo>
                <a:cubicBezTo>
                  <a:pt x="49971" y="0"/>
                  <a:pt x="64401" y="14412"/>
                  <a:pt x="64401" y="32180"/>
                </a:cubicBezTo>
                <a:cubicBezTo>
                  <a:pt x="64401" y="49954"/>
                  <a:pt x="49971" y="64386"/>
                  <a:pt x="32169" y="64386"/>
                </a:cubicBezTo>
                <a:cubicBezTo>
                  <a:pt x="14403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2" name="Shape 9356"/>
          <p:cNvSpPr>
            <a:spLocks/>
          </p:cNvSpPr>
          <p:nvPr/>
        </p:nvSpPr>
        <p:spPr bwMode="auto">
          <a:xfrm>
            <a:off x="4416425" y="4852988"/>
            <a:ext cx="188913" cy="504825"/>
          </a:xfrm>
          <a:custGeom>
            <a:avLst/>
            <a:gdLst>
              <a:gd name="T0" fmla="*/ 29343 w 149275"/>
              <a:gd name="T1" fmla="*/ 0 h 348522"/>
              <a:gd name="T2" fmla="*/ 119819 w 149275"/>
              <a:gd name="T3" fmla="*/ 0 h 348522"/>
              <a:gd name="T4" fmla="*/ 149177 w 149275"/>
              <a:gd name="T5" fmla="*/ 29373 h 348522"/>
              <a:gd name="T6" fmla="*/ 149275 w 149275"/>
              <a:gd name="T7" fmla="*/ 147470 h 348522"/>
              <a:gd name="T8" fmla="*/ 136451 w 149275"/>
              <a:gd name="T9" fmla="*/ 160318 h 348522"/>
              <a:gd name="T10" fmla="*/ 123620 w 149275"/>
              <a:gd name="T11" fmla="*/ 147470 h 348522"/>
              <a:gd name="T12" fmla="*/ 123620 w 149275"/>
              <a:gd name="T13" fmla="*/ 39563 h 348522"/>
              <a:gd name="T14" fmla="*/ 118458 w 149275"/>
              <a:gd name="T15" fmla="*/ 39563 h 348522"/>
              <a:gd name="T16" fmla="*/ 118458 w 149275"/>
              <a:gd name="T17" fmla="*/ 329277 h 348522"/>
              <a:gd name="T18" fmla="*/ 99285 w 149275"/>
              <a:gd name="T19" fmla="*/ 348522 h 348522"/>
              <a:gd name="T20" fmla="*/ 80043 w 149275"/>
              <a:gd name="T21" fmla="*/ 329277 h 348522"/>
              <a:gd name="T22" fmla="*/ 80043 w 149275"/>
              <a:gd name="T23" fmla="*/ 170657 h 348522"/>
              <a:gd name="T24" fmla="*/ 69541 w 149275"/>
              <a:gd name="T25" fmla="*/ 170657 h 348522"/>
              <a:gd name="T26" fmla="*/ 69541 w 149275"/>
              <a:gd name="T27" fmla="*/ 329317 h 348522"/>
              <a:gd name="T28" fmla="*/ 50360 w 149275"/>
              <a:gd name="T29" fmla="*/ 348522 h 348522"/>
              <a:gd name="T30" fmla="*/ 31123 w 149275"/>
              <a:gd name="T31" fmla="*/ 329317 h 348522"/>
              <a:gd name="T32" fmla="*/ 31123 w 149275"/>
              <a:gd name="T33" fmla="*/ 39563 h 348522"/>
              <a:gd name="T34" fmla="*/ 25697 w 149275"/>
              <a:gd name="T35" fmla="*/ 39563 h 348522"/>
              <a:gd name="T36" fmla="*/ 25697 w 149275"/>
              <a:gd name="T37" fmla="*/ 147898 h 348522"/>
              <a:gd name="T38" fmla="*/ 12895 w 149275"/>
              <a:gd name="T39" fmla="*/ 160728 h 348522"/>
              <a:gd name="T40" fmla="*/ 98 w 149275"/>
              <a:gd name="T41" fmla="*/ 147898 h 348522"/>
              <a:gd name="T42" fmla="*/ 0 w 149275"/>
              <a:gd name="T43" fmla="*/ 29373 h 348522"/>
              <a:gd name="T44" fmla="*/ 29343 w 149275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5"/>
              <a:gd name="T70" fmla="*/ 0 h 348522"/>
              <a:gd name="T71" fmla="*/ 149275 w 149275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5" h="348522">
                <a:moveTo>
                  <a:pt x="29343" y="0"/>
                </a:moveTo>
                <a:lnTo>
                  <a:pt x="119819" y="0"/>
                </a:lnTo>
                <a:cubicBezTo>
                  <a:pt x="136030" y="0"/>
                  <a:pt x="149177" y="13132"/>
                  <a:pt x="149177" y="29373"/>
                </a:cubicBezTo>
                <a:lnTo>
                  <a:pt x="149275" y="147470"/>
                </a:lnTo>
                <a:cubicBezTo>
                  <a:pt x="149275" y="154569"/>
                  <a:pt x="143543" y="160318"/>
                  <a:pt x="136451" y="160318"/>
                </a:cubicBezTo>
                <a:cubicBezTo>
                  <a:pt x="129352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8" y="39563"/>
                </a:lnTo>
                <a:lnTo>
                  <a:pt x="118458" y="329277"/>
                </a:lnTo>
                <a:cubicBezTo>
                  <a:pt x="118458" y="339904"/>
                  <a:pt x="109858" y="348522"/>
                  <a:pt x="99285" y="348522"/>
                </a:cubicBezTo>
                <a:cubicBezTo>
                  <a:pt x="88640" y="348522"/>
                  <a:pt x="80043" y="339904"/>
                  <a:pt x="80043" y="329277"/>
                </a:cubicBezTo>
                <a:lnTo>
                  <a:pt x="80043" y="170657"/>
                </a:lnTo>
                <a:lnTo>
                  <a:pt x="69541" y="170657"/>
                </a:lnTo>
                <a:lnTo>
                  <a:pt x="69541" y="329317"/>
                </a:lnTo>
                <a:cubicBezTo>
                  <a:pt x="69541" y="339930"/>
                  <a:pt x="60941" y="348522"/>
                  <a:pt x="50360" y="348522"/>
                </a:cubicBezTo>
                <a:cubicBezTo>
                  <a:pt x="39723" y="348522"/>
                  <a:pt x="31123" y="339930"/>
                  <a:pt x="31123" y="329317"/>
                </a:cubicBezTo>
                <a:lnTo>
                  <a:pt x="31123" y="39563"/>
                </a:lnTo>
                <a:lnTo>
                  <a:pt x="25697" y="39563"/>
                </a:lnTo>
                <a:lnTo>
                  <a:pt x="25697" y="147898"/>
                </a:lnTo>
                <a:cubicBezTo>
                  <a:pt x="25697" y="154991"/>
                  <a:pt x="19969" y="160728"/>
                  <a:pt x="12895" y="160728"/>
                </a:cubicBezTo>
                <a:cubicBezTo>
                  <a:pt x="5821" y="160728"/>
                  <a:pt x="98" y="154991"/>
                  <a:pt x="98" y="147898"/>
                </a:cubicBezTo>
                <a:lnTo>
                  <a:pt x="0" y="29373"/>
                </a:lnTo>
                <a:cubicBezTo>
                  <a:pt x="0" y="13132"/>
                  <a:pt x="13158" y="0"/>
                  <a:pt x="29343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3" name="Shape 9357"/>
          <p:cNvSpPr>
            <a:spLocks/>
          </p:cNvSpPr>
          <p:nvPr/>
        </p:nvSpPr>
        <p:spPr bwMode="auto">
          <a:xfrm>
            <a:off x="4471988" y="4741863"/>
            <a:ext cx="80962" cy="93662"/>
          </a:xfrm>
          <a:custGeom>
            <a:avLst/>
            <a:gdLst>
              <a:gd name="T0" fmla="*/ 40808 w 64401"/>
              <a:gd name="T1" fmla="*/ 0 h 64386"/>
              <a:gd name="T2" fmla="*/ 63393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93 w 64401"/>
              <a:gd name="T11" fmla="*/ 93236 h 64386"/>
              <a:gd name="T12" fmla="*/ 40808 w 64401"/>
              <a:gd name="T13" fmla="*/ 93236 h 64386"/>
              <a:gd name="T14" fmla="*/ 18272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2 w 64401"/>
              <a:gd name="T23" fmla="*/ 0 h 64386"/>
              <a:gd name="T24" fmla="*/ 40808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71" y="0"/>
                </a:moveTo>
                <a:cubicBezTo>
                  <a:pt x="49976" y="0"/>
                  <a:pt x="64401" y="14412"/>
                  <a:pt x="64401" y="32180"/>
                </a:cubicBezTo>
                <a:cubicBezTo>
                  <a:pt x="64401" y="49954"/>
                  <a:pt x="49976" y="64386"/>
                  <a:pt x="32171" y="64386"/>
                </a:cubicBezTo>
                <a:cubicBezTo>
                  <a:pt x="14405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4" name="Shape 9358"/>
          <p:cNvSpPr>
            <a:spLocks/>
          </p:cNvSpPr>
          <p:nvPr/>
        </p:nvSpPr>
        <p:spPr bwMode="auto">
          <a:xfrm>
            <a:off x="4651375" y="4852988"/>
            <a:ext cx="188913" cy="504825"/>
          </a:xfrm>
          <a:custGeom>
            <a:avLst/>
            <a:gdLst>
              <a:gd name="T0" fmla="*/ 29343 w 149275"/>
              <a:gd name="T1" fmla="*/ 0 h 348522"/>
              <a:gd name="T2" fmla="*/ 119819 w 149275"/>
              <a:gd name="T3" fmla="*/ 0 h 348522"/>
              <a:gd name="T4" fmla="*/ 149173 w 149275"/>
              <a:gd name="T5" fmla="*/ 29373 h 348522"/>
              <a:gd name="T6" fmla="*/ 149275 w 149275"/>
              <a:gd name="T7" fmla="*/ 147470 h 348522"/>
              <a:gd name="T8" fmla="*/ 136447 w 149275"/>
              <a:gd name="T9" fmla="*/ 160318 h 348522"/>
              <a:gd name="T10" fmla="*/ 123620 w 149275"/>
              <a:gd name="T11" fmla="*/ 147470 h 348522"/>
              <a:gd name="T12" fmla="*/ 123620 w 149275"/>
              <a:gd name="T13" fmla="*/ 39563 h 348522"/>
              <a:gd name="T14" fmla="*/ 118454 w 149275"/>
              <a:gd name="T15" fmla="*/ 39563 h 348522"/>
              <a:gd name="T16" fmla="*/ 118454 w 149275"/>
              <a:gd name="T17" fmla="*/ 329277 h 348522"/>
              <a:gd name="T18" fmla="*/ 99281 w 149275"/>
              <a:gd name="T19" fmla="*/ 348522 h 348522"/>
              <a:gd name="T20" fmla="*/ 80043 w 149275"/>
              <a:gd name="T21" fmla="*/ 329277 h 348522"/>
              <a:gd name="T22" fmla="*/ 80043 w 149275"/>
              <a:gd name="T23" fmla="*/ 170657 h 348522"/>
              <a:gd name="T24" fmla="*/ 69541 w 149275"/>
              <a:gd name="T25" fmla="*/ 170657 h 348522"/>
              <a:gd name="T26" fmla="*/ 69541 w 149275"/>
              <a:gd name="T27" fmla="*/ 329317 h 348522"/>
              <a:gd name="T28" fmla="*/ 50360 w 149275"/>
              <a:gd name="T29" fmla="*/ 348522 h 348522"/>
              <a:gd name="T30" fmla="*/ 31123 w 149275"/>
              <a:gd name="T31" fmla="*/ 329317 h 348522"/>
              <a:gd name="T32" fmla="*/ 31123 w 149275"/>
              <a:gd name="T33" fmla="*/ 39563 h 348522"/>
              <a:gd name="T34" fmla="*/ 25704 w 149275"/>
              <a:gd name="T35" fmla="*/ 39563 h 348522"/>
              <a:gd name="T36" fmla="*/ 25704 w 149275"/>
              <a:gd name="T37" fmla="*/ 147898 h 348522"/>
              <a:gd name="T38" fmla="*/ 12895 w 149275"/>
              <a:gd name="T39" fmla="*/ 160728 h 348522"/>
              <a:gd name="T40" fmla="*/ 90 w 149275"/>
              <a:gd name="T41" fmla="*/ 147898 h 348522"/>
              <a:gd name="T42" fmla="*/ 0 w 149275"/>
              <a:gd name="T43" fmla="*/ 29373 h 348522"/>
              <a:gd name="T44" fmla="*/ 29343 w 149275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5"/>
              <a:gd name="T70" fmla="*/ 0 h 348522"/>
              <a:gd name="T71" fmla="*/ 149275 w 149275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5" h="348522">
                <a:moveTo>
                  <a:pt x="29343" y="0"/>
                </a:moveTo>
                <a:lnTo>
                  <a:pt x="119819" y="0"/>
                </a:lnTo>
                <a:cubicBezTo>
                  <a:pt x="136030" y="0"/>
                  <a:pt x="149173" y="13132"/>
                  <a:pt x="149173" y="29373"/>
                </a:cubicBezTo>
                <a:lnTo>
                  <a:pt x="149275" y="147470"/>
                </a:lnTo>
                <a:cubicBezTo>
                  <a:pt x="149275" y="154569"/>
                  <a:pt x="143539" y="160318"/>
                  <a:pt x="136447" y="160318"/>
                </a:cubicBezTo>
                <a:cubicBezTo>
                  <a:pt x="129352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4" y="39563"/>
                </a:lnTo>
                <a:lnTo>
                  <a:pt x="118454" y="329277"/>
                </a:lnTo>
                <a:cubicBezTo>
                  <a:pt x="118454" y="339904"/>
                  <a:pt x="109854" y="348522"/>
                  <a:pt x="99281" y="348522"/>
                </a:cubicBezTo>
                <a:cubicBezTo>
                  <a:pt x="88640" y="348522"/>
                  <a:pt x="80043" y="339904"/>
                  <a:pt x="80043" y="329277"/>
                </a:cubicBezTo>
                <a:lnTo>
                  <a:pt x="80043" y="170657"/>
                </a:lnTo>
                <a:lnTo>
                  <a:pt x="69541" y="170657"/>
                </a:lnTo>
                <a:lnTo>
                  <a:pt x="69541" y="329317"/>
                </a:lnTo>
                <a:cubicBezTo>
                  <a:pt x="69541" y="339930"/>
                  <a:pt x="60937" y="348522"/>
                  <a:pt x="50360" y="348522"/>
                </a:cubicBezTo>
                <a:cubicBezTo>
                  <a:pt x="39723" y="348522"/>
                  <a:pt x="31123" y="339930"/>
                  <a:pt x="31123" y="329317"/>
                </a:cubicBezTo>
                <a:lnTo>
                  <a:pt x="31123" y="39563"/>
                </a:lnTo>
                <a:lnTo>
                  <a:pt x="25704" y="39563"/>
                </a:lnTo>
                <a:lnTo>
                  <a:pt x="25704" y="147898"/>
                </a:lnTo>
                <a:cubicBezTo>
                  <a:pt x="25704" y="154991"/>
                  <a:pt x="19969" y="160728"/>
                  <a:pt x="12895" y="160728"/>
                </a:cubicBezTo>
                <a:cubicBezTo>
                  <a:pt x="5821" y="160728"/>
                  <a:pt x="90" y="154991"/>
                  <a:pt x="90" y="147898"/>
                </a:cubicBezTo>
                <a:lnTo>
                  <a:pt x="0" y="29373"/>
                </a:lnTo>
                <a:cubicBezTo>
                  <a:pt x="0" y="13132"/>
                  <a:pt x="13147" y="0"/>
                  <a:pt x="29343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5" name="Shape 9359"/>
          <p:cNvSpPr>
            <a:spLocks/>
          </p:cNvSpPr>
          <p:nvPr/>
        </p:nvSpPr>
        <p:spPr bwMode="auto">
          <a:xfrm>
            <a:off x="4706938" y="4741863"/>
            <a:ext cx="80962" cy="93662"/>
          </a:xfrm>
          <a:custGeom>
            <a:avLst/>
            <a:gdLst>
              <a:gd name="T0" fmla="*/ 40803 w 64401"/>
              <a:gd name="T1" fmla="*/ 0 h 64386"/>
              <a:gd name="T2" fmla="*/ 63388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88 w 64401"/>
              <a:gd name="T11" fmla="*/ 93236 h 64386"/>
              <a:gd name="T12" fmla="*/ 40803 w 64401"/>
              <a:gd name="T13" fmla="*/ 93236 h 64386"/>
              <a:gd name="T14" fmla="*/ 18270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0 w 64401"/>
              <a:gd name="T23" fmla="*/ 0 h 64386"/>
              <a:gd name="T24" fmla="*/ 40803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67" y="0"/>
                </a:moveTo>
                <a:cubicBezTo>
                  <a:pt x="49972" y="0"/>
                  <a:pt x="64401" y="14412"/>
                  <a:pt x="64401" y="32180"/>
                </a:cubicBezTo>
                <a:cubicBezTo>
                  <a:pt x="64401" y="49954"/>
                  <a:pt x="49972" y="64386"/>
                  <a:pt x="32167" y="64386"/>
                </a:cubicBezTo>
                <a:cubicBezTo>
                  <a:pt x="14403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6" name="Shape 9360"/>
          <p:cNvSpPr>
            <a:spLocks/>
          </p:cNvSpPr>
          <p:nvPr/>
        </p:nvSpPr>
        <p:spPr bwMode="auto">
          <a:xfrm>
            <a:off x="4886325" y="4852988"/>
            <a:ext cx="190500" cy="504825"/>
          </a:xfrm>
          <a:custGeom>
            <a:avLst/>
            <a:gdLst>
              <a:gd name="T0" fmla="*/ 29335 w 149273"/>
              <a:gd name="T1" fmla="*/ 0 h 348522"/>
              <a:gd name="T2" fmla="*/ 119814 w 149273"/>
              <a:gd name="T3" fmla="*/ 0 h 348522"/>
              <a:gd name="T4" fmla="*/ 149173 w 149273"/>
              <a:gd name="T5" fmla="*/ 29373 h 348522"/>
              <a:gd name="T6" fmla="*/ 149273 w 149273"/>
              <a:gd name="T7" fmla="*/ 147470 h 348522"/>
              <a:gd name="T8" fmla="*/ 136440 w 149273"/>
              <a:gd name="T9" fmla="*/ 160318 h 348522"/>
              <a:gd name="T10" fmla="*/ 123616 w 149273"/>
              <a:gd name="T11" fmla="*/ 147470 h 348522"/>
              <a:gd name="T12" fmla="*/ 123616 w 149273"/>
              <a:gd name="T13" fmla="*/ 39563 h 348522"/>
              <a:gd name="T14" fmla="*/ 118454 w 149273"/>
              <a:gd name="T15" fmla="*/ 39563 h 348522"/>
              <a:gd name="T16" fmla="*/ 118454 w 149273"/>
              <a:gd name="T17" fmla="*/ 329277 h 348522"/>
              <a:gd name="T18" fmla="*/ 99273 w 149273"/>
              <a:gd name="T19" fmla="*/ 348522 h 348522"/>
              <a:gd name="T20" fmla="*/ 80035 w 149273"/>
              <a:gd name="T21" fmla="*/ 329277 h 348522"/>
              <a:gd name="T22" fmla="*/ 80035 w 149273"/>
              <a:gd name="T23" fmla="*/ 170657 h 348522"/>
              <a:gd name="T24" fmla="*/ 69538 w 149273"/>
              <a:gd name="T25" fmla="*/ 170657 h 348522"/>
              <a:gd name="T26" fmla="*/ 69538 w 149273"/>
              <a:gd name="T27" fmla="*/ 329317 h 348522"/>
              <a:gd name="T28" fmla="*/ 50371 w 149273"/>
              <a:gd name="T29" fmla="*/ 348522 h 348522"/>
              <a:gd name="T30" fmla="*/ 31117 w 149273"/>
              <a:gd name="T31" fmla="*/ 329317 h 348522"/>
              <a:gd name="T32" fmla="*/ 31117 w 149273"/>
              <a:gd name="T33" fmla="*/ 39563 h 348522"/>
              <a:gd name="T34" fmla="*/ 25700 w 149273"/>
              <a:gd name="T35" fmla="*/ 39563 h 348522"/>
              <a:gd name="T36" fmla="*/ 25700 w 149273"/>
              <a:gd name="T37" fmla="*/ 147898 h 348522"/>
              <a:gd name="T38" fmla="*/ 12895 w 149273"/>
              <a:gd name="T39" fmla="*/ 160728 h 348522"/>
              <a:gd name="T40" fmla="*/ 90 w 149273"/>
              <a:gd name="T41" fmla="*/ 147898 h 348522"/>
              <a:gd name="T42" fmla="*/ 0 w 149273"/>
              <a:gd name="T43" fmla="*/ 29373 h 348522"/>
              <a:gd name="T44" fmla="*/ 29335 w 149273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3"/>
              <a:gd name="T70" fmla="*/ 0 h 348522"/>
              <a:gd name="T71" fmla="*/ 149273 w 149273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3" h="348522">
                <a:moveTo>
                  <a:pt x="29335" y="0"/>
                </a:moveTo>
                <a:lnTo>
                  <a:pt x="119814" y="0"/>
                </a:lnTo>
                <a:cubicBezTo>
                  <a:pt x="136026" y="0"/>
                  <a:pt x="149173" y="13132"/>
                  <a:pt x="149173" y="29373"/>
                </a:cubicBezTo>
                <a:lnTo>
                  <a:pt x="149273" y="147470"/>
                </a:lnTo>
                <a:cubicBezTo>
                  <a:pt x="149273" y="154569"/>
                  <a:pt x="143539" y="160318"/>
                  <a:pt x="136440" y="160318"/>
                </a:cubicBezTo>
                <a:cubicBezTo>
                  <a:pt x="129348" y="160318"/>
                  <a:pt x="123616" y="154569"/>
                  <a:pt x="123616" y="147470"/>
                </a:cubicBezTo>
                <a:lnTo>
                  <a:pt x="123616" y="39563"/>
                </a:lnTo>
                <a:lnTo>
                  <a:pt x="118454" y="39563"/>
                </a:lnTo>
                <a:lnTo>
                  <a:pt x="118454" y="329277"/>
                </a:lnTo>
                <a:cubicBezTo>
                  <a:pt x="118454" y="339904"/>
                  <a:pt x="109854" y="348522"/>
                  <a:pt x="99273" y="348522"/>
                </a:cubicBezTo>
                <a:cubicBezTo>
                  <a:pt x="88636" y="348522"/>
                  <a:pt x="80035" y="339904"/>
                  <a:pt x="80035" y="329277"/>
                </a:cubicBezTo>
                <a:lnTo>
                  <a:pt x="80035" y="170657"/>
                </a:lnTo>
                <a:lnTo>
                  <a:pt x="69538" y="170657"/>
                </a:lnTo>
                <a:lnTo>
                  <a:pt x="69538" y="329317"/>
                </a:lnTo>
                <a:cubicBezTo>
                  <a:pt x="69538" y="339930"/>
                  <a:pt x="60937" y="348522"/>
                  <a:pt x="50371" y="348522"/>
                </a:cubicBezTo>
                <a:cubicBezTo>
                  <a:pt x="39722" y="348522"/>
                  <a:pt x="31117" y="339930"/>
                  <a:pt x="31117" y="329317"/>
                </a:cubicBezTo>
                <a:lnTo>
                  <a:pt x="31117" y="39563"/>
                </a:lnTo>
                <a:lnTo>
                  <a:pt x="25700" y="39563"/>
                </a:lnTo>
                <a:lnTo>
                  <a:pt x="25700" y="147898"/>
                </a:lnTo>
                <a:cubicBezTo>
                  <a:pt x="25700" y="154991"/>
                  <a:pt x="19969" y="160728"/>
                  <a:pt x="12895" y="160728"/>
                </a:cubicBezTo>
                <a:cubicBezTo>
                  <a:pt x="5821" y="160728"/>
                  <a:pt x="90" y="154991"/>
                  <a:pt x="90" y="147898"/>
                </a:cubicBezTo>
                <a:lnTo>
                  <a:pt x="0" y="29373"/>
                </a:lnTo>
                <a:cubicBezTo>
                  <a:pt x="0" y="13132"/>
                  <a:pt x="13147" y="0"/>
                  <a:pt x="29335" y="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7" name="Shape 9361"/>
          <p:cNvSpPr>
            <a:spLocks/>
          </p:cNvSpPr>
          <p:nvPr/>
        </p:nvSpPr>
        <p:spPr bwMode="auto">
          <a:xfrm>
            <a:off x="4941888" y="4741863"/>
            <a:ext cx="80962" cy="93662"/>
          </a:xfrm>
          <a:custGeom>
            <a:avLst/>
            <a:gdLst>
              <a:gd name="T0" fmla="*/ 40806 w 64401"/>
              <a:gd name="T1" fmla="*/ 0 h 64386"/>
              <a:gd name="T2" fmla="*/ 63393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93 w 64401"/>
              <a:gd name="T11" fmla="*/ 93236 h 64386"/>
              <a:gd name="T12" fmla="*/ 40806 w 64401"/>
              <a:gd name="T13" fmla="*/ 93236 h 64386"/>
              <a:gd name="T14" fmla="*/ 18275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5 w 64401"/>
              <a:gd name="T23" fmla="*/ 0 h 64386"/>
              <a:gd name="T24" fmla="*/ 40806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69" y="0"/>
                </a:moveTo>
                <a:cubicBezTo>
                  <a:pt x="49976" y="0"/>
                  <a:pt x="64401" y="14412"/>
                  <a:pt x="64401" y="32180"/>
                </a:cubicBezTo>
                <a:cubicBezTo>
                  <a:pt x="64401" y="49954"/>
                  <a:pt x="49976" y="64386"/>
                  <a:pt x="32169" y="64386"/>
                </a:cubicBezTo>
                <a:cubicBezTo>
                  <a:pt x="14407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8" name="Shape 9362"/>
          <p:cNvSpPr>
            <a:spLocks/>
          </p:cNvSpPr>
          <p:nvPr/>
        </p:nvSpPr>
        <p:spPr bwMode="auto">
          <a:xfrm>
            <a:off x="2209800" y="4183063"/>
            <a:ext cx="188913" cy="504825"/>
          </a:xfrm>
          <a:custGeom>
            <a:avLst/>
            <a:gdLst>
              <a:gd name="T0" fmla="*/ 29343 w 149271"/>
              <a:gd name="T1" fmla="*/ 0 h 348522"/>
              <a:gd name="T2" fmla="*/ 119819 w 149271"/>
              <a:gd name="T3" fmla="*/ 0 h 348522"/>
              <a:gd name="T4" fmla="*/ 149180 w 149271"/>
              <a:gd name="T5" fmla="*/ 29369 h 348522"/>
              <a:gd name="T6" fmla="*/ 149271 w 149271"/>
              <a:gd name="T7" fmla="*/ 147470 h 348522"/>
              <a:gd name="T8" fmla="*/ 136451 w 149271"/>
              <a:gd name="T9" fmla="*/ 160322 h 348522"/>
              <a:gd name="T10" fmla="*/ 123620 w 149271"/>
              <a:gd name="T11" fmla="*/ 147470 h 348522"/>
              <a:gd name="T12" fmla="*/ 123620 w 149271"/>
              <a:gd name="T13" fmla="*/ 39563 h 348522"/>
              <a:gd name="T14" fmla="*/ 118452 w 149271"/>
              <a:gd name="T15" fmla="*/ 39563 h 348522"/>
              <a:gd name="T16" fmla="*/ 118452 w 149271"/>
              <a:gd name="T17" fmla="*/ 329274 h 348522"/>
              <a:gd name="T18" fmla="*/ 99285 w 149271"/>
              <a:gd name="T19" fmla="*/ 348522 h 348522"/>
              <a:gd name="T20" fmla="*/ 80043 w 149271"/>
              <a:gd name="T21" fmla="*/ 329274 h 348522"/>
              <a:gd name="T22" fmla="*/ 80043 w 149271"/>
              <a:gd name="T23" fmla="*/ 170654 h 348522"/>
              <a:gd name="T24" fmla="*/ 69541 w 149271"/>
              <a:gd name="T25" fmla="*/ 170654 h 348522"/>
              <a:gd name="T26" fmla="*/ 69541 w 149271"/>
              <a:gd name="T27" fmla="*/ 329313 h 348522"/>
              <a:gd name="T28" fmla="*/ 50368 w 149271"/>
              <a:gd name="T29" fmla="*/ 348522 h 348522"/>
              <a:gd name="T30" fmla="*/ 31129 w 149271"/>
              <a:gd name="T31" fmla="*/ 329313 h 348522"/>
              <a:gd name="T32" fmla="*/ 31129 w 149271"/>
              <a:gd name="T33" fmla="*/ 39563 h 348522"/>
              <a:gd name="T34" fmla="*/ 25697 w 149271"/>
              <a:gd name="T35" fmla="*/ 39563 h 348522"/>
              <a:gd name="T36" fmla="*/ 25697 w 149271"/>
              <a:gd name="T37" fmla="*/ 147898 h 348522"/>
              <a:gd name="T38" fmla="*/ 12895 w 149271"/>
              <a:gd name="T39" fmla="*/ 160729 h 348522"/>
              <a:gd name="T40" fmla="*/ 94 w 149271"/>
              <a:gd name="T41" fmla="*/ 147898 h 348522"/>
              <a:gd name="T42" fmla="*/ 0 w 149271"/>
              <a:gd name="T43" fmla="*/ 29369 h 348522"/>
              <a:gd name="T44" fmla="*/ 29343 w 149271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1"/>
              <a:gd name="T70" fmla="*/ 0 h 348522"/>
              <a:gd name="T71" fmla="*/ 149271 w 149271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1" h="348522">
                <a:moveTo>
                  <a:pt x="29343" y="0"/>
                </a:moveTo>
                <a:lnTo>
                  <a:pt x="119819" y="0"/>
                </a:lnTo>
                <a:cubicBezTo>
                  <a:pt x="136026" y="0"/>
                  <a:pt x="149180" y="13129"/>
                  <a:pt x="149180" y="29369"/>
                </a:cubicBezTo>
                <a:lnTo>
                  <a:pt x="149271" y="147470"/>
                </a:lnTo>
                <a:cubicBezTo>
                  <a:pt x="149271" y="154565"/>
                  <a:pt x="143547" y="160322"/>
                  <a:pt x="136451" y="160322"/>
                </a:cubicBezTo>
                <a:cubicBezTo>
                  <a:pt x="129352" y="160322"/>
                  <a:pt x="123620" y="154565"/>
                  <a:pt x="123620" y="147470"/>
                </a:cubicBezTo>
                <a:lnTo>
                  <a:pt x="123620" y="39563"/>
                </a:lnTo>
                <a:lnTo>
                  <a:pt x="118452" y="39563"/>
                </a:lnTo>
                <a:lnTo>
                  <a:pt x="118452" y="329274"/>
                </a:lnTo>
                <a:cubicBezTo>
                  <a:pt x="118452" y="339900"/>
                  <a:pt x="109848" y="348522"/>
                  <a:pt x="99285" y="348522"/>
                </a:cubicBezTo>
                <a:cubicBezTo>
                  <a:pt x="88640" y="348522"/>
                  <a:pt x="80043" y="339900"/>
                  <a:pt x="80043" y="329274"/>
                </a:cubicBezTo>
                <a:lnTo>
                  <a:pt x="80043" y="170654"/>
                </a:lnTo>
                <a:lnTo>
                  <a:pt x="69541" y="170654"/>
                </a:lnTo>
                <a:lnTo>
                  <a:pt x="69541" y="329313"/>
                </a:lnTo>
                <a:cubicBezTo>
                  <a:pt x="69541" y="339926"/>
                  <a:pt x="60937" y="348522"/>
                  <a:pt x="50368" y="348522"/>
                </a:cubicBezTo>
                <a:cubicBezTo>
                  <a:pt x="39723" y="348522"/>
                  <a:pt x="31129" y="339926"/>
                  <a:pt x="31129" y="329313"/>
                </a:cubicBezTo>
                <a:lnTo>
                  <a:pt x="31129" y="39563"/>
                </a:lnTo>
                <a:lnTo>
                  <a:pt x="25697" y="39563"/>
                </a:lnTo>
                <a:lnTo>
                  <a:pt x="25697" y="147898"/>
                </a:lnTo>
                <a:cubicBezTo>
                  <a:pt x="25697" y="154987"/>
                  <a:pt x="19965" y="160729"/>
                  <a:pt x="12895" y="160729"/>
                </a:cubicBezTo>
                <a:cubicBezTo>
                  <a:pt x="5817" y="160729"/>
                  <a:pt x="94" y="154987"/>
                  <a:pt x="94" y="147898"/>
                </a:cubicBezTo>
                <a:lnTo>
                  <a:pt x="0" y="29369"/>
                </a:lnTo>
                <a:cubicBezTo>
                  <a:pt x="0" y="13129"/>
                  <a:pt x="13150" y="0"/>
                  <a:pt x="29343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59" name="Shape 9363"/>
          <p:cNvSpPr>
            <a:spLocks/>
          </p:cNvSpPr>
          <p:nvPr/>
        </p:nvSpPr>
        <p:spPr bwMode="auto">
          <a:xfrm>
            <a:off x="2265363" y="4071938"/>
            <a:ext cx="80962" cy="93662"/>
          </a:xfrm>
          <a:custGeom>
            <a:avLst/>
            <a:gdLst>
              <a:gd name="T0" fmla="*/ 40807 w 64401"/>
              <a:gd name="T1" fmla="*/ 0 h 64385"/>
              <a:gd name="T2" fmla="*/ 63388 w 64401"/>
              <a:gd name="T3" fmla="*/ 0 h 64385"/>
              <a:gd name="T4" fmla="*/ 81691 w 64401"/>
              <a:gd name="T5" fmla="*/ 20868 h 64385"/>
              <a:gd name="T6" fmla="*/ 81691 w 64401"/>
              <a:gd name="T7" fmla="*/ 46603 h 64385"/>
              <a:gd name="T8" fmla="*/ 81691 w 64401"/>
              <a:gd name="T9" fmla="*/ 72341 h 64385"/>
              <a:gd name="T10" fmla="*/ 63388 w 64401"/>
              <a:gd name="T11" fmla="*/ 93234 h 64385"/>
              <a:gd name="T12" fmla="*/ 40807 w 64401"/>
              <a:gd name="T13" fmla="*/ 93234 h 64385"/>
              <a:gd name="T14" fmla="*/ 18267 w 64401"/>
              <a:gd name="T15" fmla="*/ 93234 h 64385"/>
              <a:gd name="T16" fmla="*/ 0 w 64401"/>
              <a:gd name="T17" fmla="*/ 72341 h 64385"/>
              <a:gd name="T18" fmla="*/ 0 w 64401"/>
              <a:gd name="T19" fmla="*/ 46603 h 64385"/>
              <a:gd name="T20" fmla="*/ 0 w 64401"/>
              <a:gd name="T21" fmla="*/ 20868 h 64385"/>
              <a:gd name="T22" fmla="*/ 18267 w 64401"/>
              <a:gd name="T23" fmla="*/ 0 h 64385"/>
              <a:gd name="T24" fmla="*/ 40807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0" y="0"/>
                </a:moveTo>
                <a:cubicBezTo>
                  <a:pt x="49972" y="0"/>
                  <a:pt x="64401" y="14411"/>
                  <a:pt x="64401" y="32183"/>
                </a:cubicBezTo>
                <a:cubicBezTo>
                  <a:pt x="64401" y="49957"/>
                  <a:pt x="49972" y="64385"/>
                  <a:pt x="32170" y="64385"/>
                </a:cubicBezTo>
                <a:cubicBezTo>
                  <a:pt x="14401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0" name="Shape 9364"/>
          <p:cNvSpPr>
            <a:spLocks/>
          </p:cNvSpPr>
          <p:nvPr/>
        </p:nvSpPr>
        <p:spPr bwMode="auto">
          <a:xfrm>
            <a:off x="2444750" y="4183063"/>
            <a:ext cx="190500" cy="504825"/>
          </a:xfrm>
          <a:custGeom>
            <a:avLst/>
            <a:gdLst>
              <a:gd name="T0" fmla="*/ 29339 w 149271"/>
              <a:gd name="T1" fmla="*/ 0 h 348522"/>
              <a:gd name="T2" fmla="*/ 119815 w 149271"/>
              <a:gd name="T3" fmla="*/ 0 h 348522"/>
              <a:gd name="T4" fmla="*/ 149173 w 149271"/>
              <a:gd name="T5" fmla="*/ 29369 h 348522"/>
              <a:gd name="T6" fmla="*/ 149271 w 149271"/>
              <a:gd name="T7" fmla="*/ 147470 h 348522"/>
              <a:gd name="T8" fmla="*/ 136447 w 149271"/>
              <a:gd name="T9" fmla="*/ 160322 h 348522"/>
              <a:gd name="T10" fmla="*/ 123620 w 149271"/>
              <a:gd name="T11" fmla="*/ 147470 h 348522"/>
              <a:gd name="T12" fmla="*/ 123620 w 149271"/>
              <a:gd name="T13" fmla="*/ 39563 h 348522"/>
              <a:gd name="T14" fmla="*/ 118454 w 149271"/>
              <a:gd name="T15" fmla="*/ 39563 h 348522"/>
              <a:gd name="T16" fmla="*/ 118454 w 149271"/>
              <a:gd name="T17" fmla="*/ 329274 h 348522"/>
              <a:gd name="T18" fmla="*/ 99281 w 149271"/>
              <a:gd name="T19" fmla="*/ 348522 h 348522"/>
              <a:gd name="T20" fmla="*/ 80043 w 149271"/>
              <a:gd name="T21" fmla="*/ 329274 h 348522"/>
              <a:gd name="T22" fmla="*/ 80043 w 149271"/>
              <a:gd name="T23" fmla="*/ 170654 h 348522"/>
              <a:gd name="T24" fmla="*/ 69541 w 149271"/>
              <a:gd name="T25" fmla="*/ 170654 h 348522"/>
              <a:gd name="T26" fmla="*/ 69541 w 149271"/>
              <a:gd name="T27" fmla="*/ 329313 h 348522"/>
              <a:gd name="T28" fmla="*/ 50360 w 149271"/>
              <a:gd name="T29" fmla="*/ 348522 h 348522"/>
              <a:gd name="T30" fmla="*/ 31122 w 149271"/>
              <a:gd name="T31" fmla="*/ 329313 h 348522"/>
              <a:gd name="T32" fmla="*/ 31122 w 149271"/>
              <a:gd name="T33" fmla="*/ 39563 h 348522"/>
              <a:gd name="T34" fmla="*/ 25693 w 149271"/>
              <a:gd name="T35" fmla="*/ 39563 h 348522"/>
              <a:gd name="T36" fmla="*/ 25693 w 149271"/>
              <a:gd name="T37" fmla="*/ 147898 h 348522"/>
              <a:gd name="T38" fmla="*/ 12891 w 149271"/>
              <a:gd name="T39" fmla="*/ 160729 h 348522"/>
              <a:gd name="T40" fmla="*/ 94 w 149271"/>
              <a:gd name="T41" fmla="*/ 147898 h 348522"/>
              <a:gd name="T42" fmla="*/ 0 w 149271"/>
              <a:gd name="T43" fmla="*/ 29369 h 348522"/>
              <a:gd name="T44" fmla="*/ 29339 w 149271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1"/>
              <a:gd name="T70" fmla="*/ 0 h 348522"/>
              <a:gd name="T71" fmla="*/ 149271 w 149271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1" h="348522">
                <a:moveTo>
                  <a:pt x="29339" y="0"/>
                </a:moveTo>
                <a:lnTo>
                  <a:pt x="119815" y="0"/>
                </a:lnTo>
                <a:cubicBezTo>
                  <a:pt x="136026" y="0"/>
                  <a:pt x="149173" y="13129"/>
                  <a:pt x="149173" y="29369"/>
                </a:cubicBezTo>
                <a:lnTo>
                  <a:pt x="149271" y="147470"/>
                </a:lnTo>
                <a:cubicBezTo>
                  <a:pt x="149271" y="154565"/>
                  <a:pt x="143539" y="160322"/>
                  <a:pt x="136447" y="160322"/>
                </a:cubicBezTo>
                <a:cubicBezTo>
                  <a:pt x="129352" y="160322"/>
                  <a:pt x="123620" y="154565"/>
                  <a:pt x="123620" y="147470"/>
                </a:cubicBezTo>
                <a:lnTo>
                  <a:pt x="123620" y="39563"/>
                </a:lnTo>
                <a:lnTo>
                  <a:pt x="118454" y="39563"/>
                </a:lnTo>
                <a:lnTo>
                  <a:pt x="118454" y="329274"/>
                </a:lnTo>
                <a:cubicBezTo>
                  <a:pt x="118454" y="339900"/>
                  <a:pt x="109858" y="348522"/>
                  <a:pt x="99281" y="348522"/>
                </a:cubicBezTo>
                <a:cubicBezTo>
                  <a:pt x="88636" y="348522"/>
                  <a:pt x="80043" y="339900"/>
                  <a:pt x="80043" y="329274"/>
                </a:cubicBezTo>
                <a:lnTo>
                  <a:pt x="80043" y="170654"/>
                </a:lnTo>
                <a:lnTo>
                  <a:pt x="69541" y="170654"/>
                </a:lnTo>
                <a:lnTo>
                  <a:pt x="69541" y="329313"/>
                </a:lnTo>
                <a:cubicBezTo>
                  <a:pt x="69541" y="339926"/>
                  <a:pt x="60937" y="348522"/>
                  <a:pt x="50360" y="348522"/>
                </a:cubicBezTo>
                <a:cubicBezTo>
                  <a:pt x="39723" y="348522"/>
                  <a:pt x="31122" y="339926"/>
                  <a:pt x="31122" y="329313"/>
                </a:cubicBezTo>
                <a:lnTo>
                  <a:pt x="31122" y="39563"/>
                </a:lnTo>
                <a:lnTo>
                  <a:pt x="25693" y="39563"/>
                </a:lnTo>
                <a:lnTo>
                  <a:pt x="25693" y="147898"/>
                </a:lnTo>
                <a:cubicBezTo>
                  <a:pt x="25693" y="154987"/>
                  <a:pt x="19965" y="160729"/>
                  <a:pt x="12891" y="160729"/>
                </a:cubicBezTo>
                <a:cubicBezTo>
                  <a:pt x="5817" y="160729"/>
                  <a:pt x="94" y="154987"/>
                  <a:pt x="94" y="147898"/>
                </a:cubicBezTo>
                <a:lnTo>
                  <a:pt x="0" y="29369"/>
                </a:lnTo>
                <a:cubicBezTo>
                  <a:pt x="0" y="13129"/>
                  <a:pt x="13154" y="0"/>
                  <a:pt x="29339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1" name="Shape 9365"/>
          <p:cNvSpPr>
            <a:spLocks/>
          </p:cNvSpPr>
          <p:nvPr/>
        </p:nvSpPr>
        <p:spPr bwMode="auto">
          <a:xfrm>
            <a:off x="2500313" y="4071938"/>
            <a:ext cx="82550" cy="93662"/>
          </a:xfrm>
          <a:custGeom>
            <a:avLst/>
            <a:gdLst>
              <a:gd name="T0" fmla="*/ 40807 w 64401"/>
              <a:gd name="T1" fmla="*/ 0 h 64385"/>
              <a:gd name="T2" fmla="*/ 63388 w 64401"/>
              <a:gd name="T3" fmla="*/ 0 h 64385"/>
              <a:gd name="T4" fmla="*/ 81691 w 64401"/>
              <a:gd name="T5" fmla="*/ 20868 h 64385"/>
              <a:gd name="T6" fmla="*/ 81691 w 64401"/>
              <a:gd name="T7" fmla="*/ 46603 h 64385"/>
              <a:gd name="T8" fmla="*/ 81691 w 64401"/>
              <a:gd name="T9" fmla="*/ 72341 h 64385"/>
              <a:gd name="T10" fmla="*/ 63388 w 64401"/>
              <a:gd name="T11" fmla="*/ 93234 h 64385"/>
              <a:gd name="T12" fmla="*/ 40807 w 64401"/>
              <a:gd name="T13" fmla="*/ 93234 h 64385"/>
              <a:gd name="T14" fmla="*/ 18272 w 64401"/>
              <a:gd name="T15" fmla="*/ 93234 h 64385"/>
              <a:gd name="T16" fmla="*/ 0 w 64401"/>
              <a:gd name="T17" fmla="*/ 72341 h 64385"/>
              <a:gd name="T18" fmla="*/ 0 w 64401"/>
              <a:gd name="T19" fmla="*/ 46603 h 64385"/>
              <a:gd name="T20" fmla="*/ 0 w 64401"/>
              <a:gd name="T21" fmla="*/ 20868 h 64385"/>
              <a:gd name="T22" fmla="*/ 18272 w 64401"/>
              <a:gd name="T23" fmla="*/ 0 h 64385"/>
              <a:gd name="T24" fmla="*/ 40807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0" y="0"/>
                </a:moveTo>
                <a:cubicBezTo>
                  <a:pt x="49972" y="0"/>
                  <a:pt x="64401" y="14411"/>
                  <a:pt x="64401" y="32183"/>
                </a:cubicBezTo>
                <a:cubicBezTo>
                  <a:pt x="64401" y="49957"/>
                  <a:pt x="49972" y="64385"/>
                  <a:pt x="32170" y="64385"/>
                </a:cubicBezTo>
                <a:cubicBezTo>
                  <a:pt x="14405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2" name="Shape 9366"/>
          <p:cNvSpPr>
            <a:spLocks/>
          </p:cNvSpPr>
          <p:nvPr/>
        </p:nvSpPr>
        <p:spPr bwMode="auto">
          <a:xfrm>
            <a:off x="2681288" y="4183063"/>
            <a:ext cx="188912" cy="504825"/>
          </a:xfrm>
          <a:custGeom>
            <a:avLst/>
            <a:gdLst>
              <a:gd name="T0" fmla="*/ 29343 w 149275"/>
              <a:gd name="T1" fmla="*/ 0 h 348522"/>
              <a:gd name="T2" fmla="*/ 119818 w 149275"/>
              <a:gd name="T3" fmla="*/ 0 h 348522"/>
              <a:gd name="T4" fmla="*/ 149176 w 149275"/>
              <a:gd name="T5" fmla="*/ 29369 h 348522"/>
              <a:gd name="T6" fmla="*/ 149275 w 149275"/>
              <a:gd name="T7" fmla="*/ 147470 h 348522"/>
              <a:gd name="T8" fmla="*/ 136451 w 149275"/>
              <a:gd name="T9" fmla="*/ 160322 h 348522"/>
              <a:gd name="T10" fmla="*/ 123620 w 149275"/>
              <a:gd name="T11" fmla="*/ 147470 h 348522"/>
              <a:gd name="T12" fmla="*/ 123620 w 149275"/>
              <a:gd name="T13" fmla="*/ 39563 h 348522"/>
              <a:gd name="T14" fmla="*/ 118458 w 149275"/>
              <a:gd name="T15" fmla="*/ 39563 h 348522"/>
              <a:gd name="T16" fmla="*/ 118458 w 149275"/>
              <a:gd name="T17" fmla="*/ 329274 h 348522"/>
              <a:gd name="T18" fmla="*/ 99285 w 149275"/>
              <a:gd name="T19" fmla="*/ 348522 h 348522"/>
              <a:gd name="T20" fmla="*/ 80042 w 149275"/>
              <a:gd name="T21" fmla="*/ 329274 h 348522"/>
              <a:gd name="T22" fmla="*/ 80042 w 149275"/>
              <a:gd name="T23" fmla="*/ 170654 h 348522"/>
              <a:gd name="T24" fmla="*/ 69541 w 149275"/>
              <a:gd name="T25" fmla="*/ 170654 h 348522"/>
              <a:gd name="T26" fmla="*/ 69541 w 149275"/>
              <a:gd name="T27" fmla="*/ 329313 h 348522"/>
              <a:gd name="T28" fmla="*/ 50360 w 149275"/>
              <a:gd name="T29" fmla="*/ 348522 h 348522"/>
              <a:gd name="T30" fmla="*/ 31121 w 149275"/>
              <a:gd name="T31" fmla="*/ 329313 h 348522"/>
              <a:gd name="T32" fmla="*/ 31121 w 149275"/>
              <a:gd name="T33" fmla="*/ 39563 h 348522"/>
              <a:gd name="T34" fmla="*/ 25697 w 149275"/>
              <a:gd name="T35" fmla="*/ 39563 h 348522"/>
              <a:gd name="T36" fmla="*/ 25697 w 149275"/>
              <a:gd name="T37" fmla="*/ 147898 h 348522"/>
              <a:gd name="T38" fmla="*/ 12895 w 149275"/>
              <a:gd name="T39" fmla="*/ 160729 h 348522"/>
              <a:gd name="T40" fmla="*/ 96 w 149275"/>
              <a:gd name="T41" fmla="*/ 147898 h 348522"/>
              <a:gd name="T42" fmla="*/ 0 w 149275"/>
              <a:gd name="T43" fmla="*/ 29369 h 348522"/>
              <a:gd name="T44" fmla="*/ 29343 w 149275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5"/>
              <a:gd name="T70" fmla="*/ 0 h 348522"/>
              <a:gd name="T71" fmla="*/ 149275 w 149275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5" h="348522">
                <a:moveTo>
                  <a:pt x="29343" y="0"/>
                </a:moveTo>
                <a:lnTo>
                  <a:pt x="119818" y="0"/>
                </a:lnTo>
                <a:cubicBezTo>
                  <a:pt x="136030" y="0"/>
                  <a:pt x="149176" y="13129"/>
                  <a:pt x="149176" y="29369"/>
                </a:cubicBezTo>
                <a:lnTo>
                  <a:pt x="149275" y="147470"/>
                </a:lnTo>
                <a:cubicBezTo>
                  <a:pt x="149275" y="154565"/>
                  <a:pt x="143543" y="160322"/>
                  <a:pt x="136451" y="160322"/>
                </a:cubicBezTo>
                <a:cubicBezTo>
                  <a:pt x="129352" y="160322"/>
                  <a:pt x="123620" y="154565"/>
                  <a:pt x="123620" y="147470"/>
                </a:cubicBezTo>
                <a:lnTo>
                  <a:pt x="123620" y="39563"/>
                </a:lnTo>
                <a:lnTo>
                  <a:pt x="118458" y="39563"/>
                </a:lnTo>
                <a:lnTo>
                  <a:pt x="118458" y="329274"/>
                </a:lnTo>
                <a:cubicBezTo>
                  <a:pt x="118458" y="339900"/>
                  <a:pt x="109858" y="348522"/>
                  <a:pt x="99285" y="348522"/>
                </a:cubicBezTo>
                <a:cubicBezTo>
                  <a:pt x="88640" y="348522"/>
                  <a:pt x="80042" y="339900"/>
                  <a:pt x="80042" y="329274"/>
                </a:cubicBezTo>
                <a:lnTo>
                  <a:pt x="80042" y="170654"/>
                </a:lnTo>
                <a:lnTo>
                  <a:pt x="69541" y="170654"/>
                </a:lnTo>
                <a:lnTo>
                  <a:pt x="69541" y="329313"/>
                </a:lnTo>
                <a:cubicBezTo>
                  <a:pt x="69541" y="339926"/>
                  <a:pt x="60940" y="348522"/>
                  <a:pt x="50360" y="348522"/>
                </a:cubicBezTo>
                <a:cubicBezTo>
                  <a:pt x="39722" y="348522"/>
                  <a:pt x="31121" y="339926"/>
                  <a:pt x="31121" y="329313"/>
                </a:cubicBezTo>
                <a:lnTo>
                  <a:pt x="31121" y="39563"/>
                </a:lnTo>
                <a:lnTo>
                  <a:pt x="25697" y="39563"/>
                </a:lnTo>
                <a:lnTo>
                  <a:pt x="25697" y="147898"/>
                </a:lnTo>
                <a:cubicBezTo>
                  <a:pt x="25697" y="154987"/>
                  <a:pt x="19969" y="160729"/>
                  <a:pt x="12895" y="160729"/>
                </a:cubicBezTo>
                <a:cubicBezTo>
                  <a:pt x="5821" y="160729"/>
                  <a:pt x="96" y="154987"/>
                  <a:pt x="96" y="147898"/>
                </a:cubicBezTo>
                <a:lnTo>
                  <a:pt x="0" y="29369"/>
                </a:lnTo>
                <a:cubicBezTo>
                  <a:pt x="0" y="13129"/>
                  <a:pt x="13158" y="0"/>
                  <a:pt x="29343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3" name="Shape 9367"/>
          <p:cNvSpPr>
            <a:spLocks/>
          </p:cNvSpPr>
          <p:nvPr/>
        </p:nvSpPr>
        <p:spPr bwMode="auto">
          <a:xfrm>
            <a:off x="2735263" y="4071938"/>
            <a:ext cx="82550" cy="93662"/>
          </a:xfrm>
          <a:custGeom>
            <a:avLst/>
            <a:gdLst>
              <a:gd name="T0" fmla="*/ 40806 w 64401"/>
              <a:gd name="T1" fmla="*/ 0 h 64385"/>
              <a:gd name="T2" fmla="*/ 63391 w 64401"/>
              <a:gd name="T3" fmla="*/ 0 h 64385"/>
              <a:gd name="T4" fmla="*/ 81691 w 64401"/>
              <a:gd name="T5" fmla="*/ 20868 h 64385"/>
              <a:gd name="T6" fmla="*/ 81691 w 64401"/>
              <a:gd name="T7" fmla="*/ 46603 h 64385"/>
              <a:gd name="T8" fmla="*/ 81691 w 64401"/>
              <a:gd name="T9" fmla="*/ 72341 h 64385"/>
              <a:gd name="T10" fmla="*/ 63391 w 64401"/>
              <a:gd name="T11" fmla="*/ 93234 h 64385"/>
              <a:gd name="T12" fmla="*/ 40806 w 64401"/>
              <a:gd name="T13" fmla="*/ 93234 h 64385"/>
              <a:gd name="T14" fmla="*/ 18270 w 64401"/>
              <a:gd name="T15" fmla="*/ 93234 h 64385"/>
              <a:gd name="T16" fmla="*/ 0 w 64401"/>
              <a:gd name="T17" fmla="*/ 72341 h 64385"/>
              <a:gd name="T18" fmla="*/ 0 w 64401"/>
              <a:gd name="T19" fmla="*/ 46603 h 64385"/>
              <a:gd name="T20" fmla="*/ 0 w 64401"/>
              <a:gd name="T21" fmla="*/ 20868 h 64385"/>
              <a:gd name="T22" fmla="*/ 18270 w 64401"/>
              <a:gd name="T23" fmla="*/ 0 h 64385"/>
              <a:gd name="T24" fmla="*/ 40806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69" y="0"/>
                </a:moveTo>
                <a:cubicBezTo>
                  <a:pt x="49974" y="0"/>
                  <a:pt x="64401" y="14411"/>
                  <a:pt x="64401" y="32183"/>
                </a:cubicBezTo>
                <a:cubicBezTo>
                  <a:pt x="64401" y="49957"/>
                  <a:pt x="49974" y="64385"/>
                  <a:pt x="32169" y="64385"/>
                </a:cubicBezTo>
                <a:cubicBezTo>
                  <a:pt x="14403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4" name="Shape 9368"/>
          <p:cNvSpPr>
            <a:spLocks/>
          </p:cNvSpPr>
          <p:nvPr/>
        </p:nvSpPr>
        <p:spPr bwMode="auto">
          <a:xfrm>
            <a:off x="1857375" y="4852988"/>
            <a:ext cx="188913" cy="504825"/>
          </a:xfrm>
          <a:custGeom>
            <a:avLst/>
            <a:gdLst>
              <a:gd name="T0" fmla="*/ 29340 w 149266"/>
              <a:gd name="T1" fmla="*/ 0 h 348522"/>
              <a:gd name="T2" fmla="*/ 119814 w 149266"/>
              <a:gd name="T3" fmla="*/ 0 h 348522"/>
              <a:gd name="T4" fmla="*/ 149179 w 149266"/>
              <a:gd name="T5" fmla="*/ 29373 h 348522"/>
              <a:gd name="T6" fmla="*/ 149266 w 149266"/>
              <a:gd name="T7" fmla="*/ 147470 h 348522"/>
              <a:gd name="T8" fmla="*/ 136446 w 149266"/>
              <a:gd name="T9" fmla="*/ 160318 h 348522"/>
              <a:gd name="T10" fmla="*/ 123619 w 149266"/>
              <a:gd name="T11" fmla="*/ 147470 h 348522"/>
              <a:gd name="T12" fmla="*/ 123619 w 149266"/>
              <a:gd name="T13" fmla="*/ 39563 h 348522"/>
              <a:gd name="T14" fmla="*/ 118447 w 149266"/>
              <a:gd name="T15" fmla="*/ 39563 h 348522"/>
              <a:gd name="T16" fmla="*/ 118447 w 149266"/>
              <a:gd name="T17" fmla="*/ 329277 h 348522"/>
              <a:gd name="T18" fmla="*/ 99280 w 149266"/>
              <a:gd name="T19" fmla="*/ 348522 h 348522"/>
              <a:gd name="T20" fmla="*/ 80038 w 149266"/>
              <a:gd name="T21" fmla="*/ 329277 h 348522"/>
              <a:gd name="T22" fmla="*/ 80038 w 149266"/>
              <a:gd name="T23" fmla="*/ 170657 h 348522"/>
              <a:gd name="T24" fmla="*/ 69538 w 149266"/>
              <a:gd name="T25" fmla="*/ 170657 h 348522"/>
              <a:gd name="T26" fmla="*/ 69538 w 149266"/>
              <a:gd name="T27" fmla="*/ 329317 h 348522"/>
              <a:gd name="T28" fmla="*/ 50363 w 149266"/>
              <a:gd name="T29" fmla="*/ 348522 h 348522"/>
              <a:gd name="T30" fmla="*/ 31125 w 149266"/>
              <a:gd name="T31" fmla="*/ 329317 h 348522"/>
              <a:gd name="T32" fmla="*/ 31125 w 149266"/>
              <a:gd name="T33" fmla="*/ 39563 h 348522"/>
              <a:gd name="T34" fmla="*/ 25696 w 149266"/>
              <a:gd name="T35" fmla="*/ 39563 h 348522"/>
              <a:gd name="T36" fmla="*/ 25696 w 149266"/>
              <a:gd name="T37" fmla="*/ 147898 h 348522"/>
              <a:gd name="T38" fmla="*/ 12888 w 149266"/>
              <a:gd name="T39" fmla="*/ 160728 h 348522"/>
              <a:gd name="T40" fmla="*/ 93 w 149266"/>
              <a:gd name="T41" fmla="*/ 147898 h 348522"/>
              <a:gd name="T42" fmla="*/ 0 w 149266"/>
              <a:gd name="T43" fmla="*/ 29373 h 348522"/>
              <a:gd name="T44" fmla="*/ 29340 w 149266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66"/>
              <a:gd name="T70" fmla="*/ 0 h 348522"/>
              <a:gd name="T71" fmla="*/ 149266 w 149266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66" h="348522">
                <a:moveTo>
                  <a:pt x="29340" y="0"/>
                </a:moveTo>
                <a:lnTo>
                  <a:pt x="119814" y="0"/>
                </a:lnTo>
                <a:cubicBezTo>
                  <a:pt x="136022" y="0"/>
                  <a:pt x="149179" y="13132"/>
                  <a:pt x="149179" y="29373"/>
                </a:cubicBezTo>
                <a:lnTo>
                  <a:pt x="149266" y="147470"/>
                </a:lnTo>
                <a:cubicBezTo>
                  <a:pt x="149266" y="154569"/>
                  <a:pt x="143542" y="160318"/>
                  <a:pt x="136446" y="160318"/>
                </a:cubicBezTo>
                <a:cubicBezTo>
                  <a:pt x="129347" y="160318"/>
                  <a:pt x="123619" y="154569"/>
                  <a:pt x="123619" y="147470"/>
                </a:cubicBezTo>
                <a:lnTo>
                  <a:pt x="123619" y="39563"/>
                </a:lnTo>
                <a:lnTo>
                  <a:pt x="118447" y="39563"/>
                </a:lnTo>
                <a:lnTo>
                  <a:pt x="118447" y="329277"/>
                </a:lnTo>
                <a:cubicBezTo>
                  <a:pt x="118447" y="339904"/>
                  <a:pt x="109842" y="348522"/>
                  <a:pt x="99280" y="348522"/>
                </a:cubicBezTo>
                <a:cubicBezTo>
                  <a:pt x="88635" y="348522"/>
                  <a:pt x="80038" y="339904"/>
                  <a:pt x="80038" y="329277"/>
                </a:cubicBezTo>
                <a:lnTo>
                  <a:pt x="80038" y="170657"/>
                </a:lnTo>
                <a:lnTo>
                  <a:pt x="69538" y="170657"/>
                </a:lnTo>
                <a:lnTo>
                  <a:pt x="69538" y="329317"/>
                </a:lnTo>
                <a:cubicBezTo>
                  <a:pt x="69538" y="339930"/>
                  <a:pt x="60940" y="348522"/>
                  <a:pt x="50363" y="348522"/>
                </a:cubicBezTo>
                <a:cubicBezTo>
                  <a:pt x="39722" y="348522"/>
                  <a:pt x="31125" y="339930"/>
                  <a:pt x="31125" y="329317"/>
                </a:cubicBezTo>
                <a:lnTo>
                  <a:pt x="31125" y="39563"/>
                </a:lnTo>
                <a:lnTo>
                  <a:pt x="25696" y="39563"/>
                </a:lnTo>
                <a:lnTo>
                  <a:pt x="25696" y="147898"/>
                </a:lnTo>
                <a:cubicBezTo>
                  <a:pt x="25696" y="154991"/>
                  <a:pt x="19962" y="160728"/>
                  <a:pt x="12888" y="160728"/>
                </a:cubicBezTo>
                <a:cubicBezTo>
                  <a:pt x="5817" y="160728"/>
                  <a:pt x="93" y="154991"/>
                  <a:pt x="93" y="147898"/>
                </a:cubicBezTo>
                <a:lnTo>
                  <a:pt x="0" y="29373"/>
                </a:lnTo>
                <a:cubicBezTo>
                  <a:pt x="0" y="13132"/>
                  <a:pt x="13151" y="0"/>
                  <a:pt x="29340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5" name="Shape 9369"/>
          <p:cNvSpPr>
            <a:spLocks/>
          </p:cNvSpPr>
          <p:nvPr/>
        </p:nvSpPr>
        <p:spPr bwMode="auto">
          <a:xfrm>
            <a:off x="1912938" y="4741863"/>
            <a:ext cx="80962" cy="93662"/>
          </a:xfrm>
          <a:custGeom>
            <a:avLst/>
            <a:gdLst>
              <a:gd name="T0" fmla="*/ 40806 w 64396"/>
              <a:gd name="T1" fmla="*/ 0 h 64386"/>
              <a:gd name="T2" fmla="*/ 63387 w 64396"/>
              <a:gd name="T3" fmla="*/ 0 h 64386"/>
              <a:gd name="T4" fmla="*/ 81685 w 64396"/>
              <a:gd name="T5" fmla="*/ 20870 h 64386"/>
              <a:gd name="T6" fmla="*/ 81685 w 64396"/>
              <a:gd name="T7" fmla="*/ 46599 h 64386"/>
              <a:gd name="T8" fmla="*/ 81685 w 64396"/>
              <a:gd name="T9" fmla="*/ 72337 h 64386"/>
              <a:gd name="T10" fmla="*/ 63387 w 64396"/>
              <a:gd name="T11" fmla="*/ 93236 h 64386"/>
              <a:gd name="T12" fmla="*/ 40806 w 64396"/>
              <a:gd name="T13" fmla="*/ 93236 h 64386"/>
              <a:gd name="T14" fmla="*/ 18265 w 64396"/>
              <a:gd name="T15" fmla="*/ 93236 h 64386"/>
              <a:gd name="T16" fmla="*/ 0 w 64396"/>
              <a:gd name="T17" fmla="*/ 72337 h 64386"/>
              <a:gd name="T18" fmla="*/ 0 w 64396"/>
              <a:gd name="T19" fmla="*/ 46599 h 64386"/>
              <a:gd name="T20" fmla="*/ 0 w 64396"/>
              <a:gd name="T21" fmla="*/ 20870 h 64386"/>
              <a:gd name="T22" fmla="*/ 18265 w 64396"/>
              <a:gd name="T23" fmla="*/ 0 h 64386"/>
              <a:gd name="T24" fmla="*/ 40806 w 64396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396"/>
              <a:gd name="T40" fmla="*/ 0 h 64386"/>
              <a:gd name="T41" fmla="*/ 64396 w 64396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396" h="64386">
                <a:moveTo>
                  <a:pt x="32169" y="0"/>
                </a:moveTo>
                <a:cubicBezTo>
                  <a:pt x="49971" y="0"/>
                  <a:pt x="64396" y="14412"/>
                  <a:pt x="64396" y="32180"/>
                </a:cubicBezTo>
                <a:cubicBezTo>
                  <a:pt x="64396" y="49954"/>
                  <a:pt x="49971" y="64386"/>
                  <a:pt x="32169" y="64386"/>
                </a:cubicBezTo>
                <a:cubicBezTo>
                  <a:pt x="14399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6" name="Shape 9370"/>
          <p:cNvSpPr>
            <a:spLocks/>
          </p:cNvSpPr>
          <p:nvPr/>
        </p:nvSpPr>
        <p:spPr bwMode="auto">
          <a:xfrm>
            <a:off x="2092325" y="4852988"/>
            <a:ext cx="188913" cy="504825"/>
          </a:xfrm>
          <a:custGeom>
            <a:avLst/>
            <a:gdLst>
              <a:gd name="T0" fmla="*/ 29345 w 149271"/>
              <a:gd name="T1" fmla="*/ 0 h 348522"/>
              <a:gd name="T2" fmla="*/ 119819 w 149271"/>
              <a:gd name="T3" fmla="*/ 0 h 348522"/>
              <a:gd name="T4" fmla="*/ 149181 w 149271"/>
              <a:gd name="T5" fmla="*/ 29373 h 348522"/>
              <a:gd name="T6" fmla="*/ 149271 w 149271"/>
              <a:gd name="T7" fmla="*/ 147470 h 348522"/>
              <a:gd name="T8" fmla="*/ 136451 w 149271"/>
              <a:gd name="T9" fmla="*/ 160318 h 348522"/>
              <a:gd name="T10" fmla="*/ 123620 w 149271"/>
              <a:gd name="T11" fmla="*/ 147470 h 348522"/>
              <a:gd name="T12" fmla="*/ 123620 w 149271"/>
              <a:gd name="T13" fmla="*/ 39563 h 348522"/>
              <a:gd name="T14" fmla="*/ 118452 w 149271"/>
              <a:gd name="T15" fmla="*/ 39563 h 348522"/>
              <a:gd name="T16" fmla="*/ 118452 w 149271"/>
              <a:gd name="T17" fmla="*/ 329277 h 348522"/>
              <a:gd name="T18" fmla="*/ 99285 w 149271"/>
              <a:gd name="T19" fmla="*/ 348522 h 348522"/>
              <a:gd name="T20" fmla="*/ 80043 w 149271"/>
              <a:gd name="T21" fmla="*/ 329277 h 348522"/>
              <a:gd name="T22" fmla="*/ 80043 w 149271"/>
              <a:gd name="T23" fmla="*/ 170657 h 348522"/>
              <a:gd name="T24" fmla="*/ 69541 w 149271"/>
              <a:gd name="T25" fmla="*/ 170657 h 348522"/>
              <a:gd name="T26" fmla="*/ 69541 w 149271"/>
              <a:gd name="T27" fmla="*/ 329317 h 348522"/>
              <a:gd name="T28" fmla="*/ 50368 w 149271"/>
              <a:gd name="T29" fmla="*/ 348522 h 348522"/>
              <a:gd name="T30" fmla="*/ 31130 w 149271"/>
              <a:gd name="T31" fmla="*/ 329317 h 348522"/>
              <a:gd name="T32" fmla="*/ 31130 w 149271"/>
              <a:gd name="T33" fmla="*/ 39563 h 348522"/>
              <a:gd name="T34" fmla="*/ 25697 w 149271"/>
              <a:gd name="T35" fmla="*/ 39563 h 348522"/>
              <a:gd name="T36" fmla="*/ 25697 w 149271"/>
              <a:gd name="T37" fmla="*/ 147898 h 348522"/>
              <a:gd name="T38" fmla="*/ 12895 w 149271"/>
              <a:gd name="T39" fmla="*/ 160728 h 348522"/>
              <a:gd name="T40" fmla="*/ 94 w 149271"/>
              <a:gd name="T41" fmla="*/ 147898 h 348522"/>
              <a:gd name="T42" fmla="*/ 0 w 149271"/>
              <a:gd name="T43" fmla="*/ 29373 h 348522"/>
              <a:gd name="T44" fmla="*/ 29345 w 149271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1"/>
              <a:gd name="T70" fmla="*/ 0 h 348522"/>
              <a:gd name="T71" fmla="*/ 149271 w 149271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1" h="348522">
                <a:moveTo>
                  <a:pt x="29345" y="0"/>
                </a:moveTo>
                <a:lnTo>
                  <a:pt x="119819" y="0"/>
                </a:lnTo>
                <a:cubicBezTo>
                  <a:pt x="136027" y="0"/>
                  <a:pt x="149181" y="13132"/>
                  <a:pt x="149181" y="29373"/>
                </a:cubicBezTo>
                <a:lnTo>
                  <a:pt x="149271" y="147470"/>
                </a:lnTo>
                <a:cubicBezTo>
                  <a:pt x="149271" y="154569"/>
                  <a:pt x="143547" y="160318"/>
                  <a:pt x="136451" y="160318"/>
                </a:cubicBezTo>
                <a:cubicBezTo>
                  <a:pt x="129352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2" y="39563"/>
                </a:lnTo>
                <a:lnTo>
                  <a:pt x="118452" y="329277"/>
                </a:lnTo>
                <a:cubicBezTo>
                  <a:pt x="118452" y="339904"/>
                  <a:pt x="109848" y="348522"/>
                  <a:pt x="99285" y="348522"/>
                </a:cubicBezTo>
                <a:cubicBezTo>
                  <a:pt x="88640" y="348522"/>
                  <a:pt x="80043" y="339904"/>
                  <a:pt x="80043" y="329277"/>
                </a:cubicBezTo>
                <a:lnTo>
                  <a:pt x="80043" y="170657"/>
                </a:lnTo>
                <a:lnTo>
                  <a:pt x="69541" y="170657"/>
                </a:lnTo>
                <a:lnTo>
                  <a:pt x="69541" y="329317"/>
                </a:lnTo>
                <a:cubicBezTo>
                  <a:pt x="69541" y="339930"/>
                  <a:pt x="60938" y="348522"/>
                  <a:pt x="50368" y="348522"/>
                </a:cubicBezTo>
                <a:cubicBezTo>
                  <a:pt x="39723" y="348522"/>
                  <a:pt x="31130" y="339930"/>
                  <a:pt x="31130" y="329317"/>
                </a:cubicBezTo>
                <a:lnTo>
                  <a:pt x="31130" y="39563"/>
                </a:lnTo>
                <a:lnTo>
                  <a:pt x="25697" y="39563"/>
                </a:lnTo>
                <a:lnTo>
                  <a:pt x="25697" y="147898"/>
                </a:lnTo>
                <a:cubicBezTo>
                  <a:pt x="25697" y="154991"/>
                  <a:pt x="19965" y="160728"/>
                  <a:pt x="12895" y="160728"/>
                </a:cubicBezTo>
                <a:cubicBezTo>
                  <a:pt x="5818" y="160728"/>
                  <a:pt x="94" y="154991"/>
                  <a:pt x="94" y="147898"/>
                </a:cubicBezTo>
                <a:lnTo>
                  <a:pt x="0" y="29373"/>
                </a:lnTo>
                <a:cubicBezTo>
                  <a:pt x="0" y="13132"/>
                  <a:pt x="13151" y="0"/>
                  <a:pt x="29345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7" name="Shape 9371"/>
          <p:cNvSpPr>
            <a:spLocks/>
          </p:cNvSpPr>
          <p:nvPr/>
        </p:nvSpPr>
        <p:spPr bwMode="auto">
          <a:xfrm>
            <a:off x="2147888" y="4741863"/>
            <a:ext cx="80962" cy="93662"/>
          </a:xfrm>
          <a:custGeom>
            <a:avLst/>
            <a:gdLst>
              <a:gd name="T0" fmla="*/ 40808 w 64401"/>
              <a:gd name="T1" fmla="*/ 0 h 64386"/>
              <a:gd name="T2" fmla="*/ 63388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88 w 64401"/>
              <a:gd name="T11" fmla="*/ 93236 h 64386"/>
              <a:gd name="T12" fmla="*/ 40808 w 64401"/>
              <a:gd name="T13" fmla="*/ 93236 h 64386"/>
              <a:gd name="T14" fmla="*/ 18267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67 w 64401"/>
              <a:gd name="T23" fmla="*/ 0 h 64386"/>
              <a:gd name="T24" fmla="*/ 40808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71" y="0"/>
                </a:moveTo>
                <a:cubicBezTo>
                  <a:pt x="49972" y="0"/>
                  <a:pt x="64401" y="14412"/>
                  <a:pt x="64401" y="32180"/>
                </a:cubicBezTo>
                <a:cubicBezTo>
                  <a:pt x="64401" y="49954"/>
                  <a:pt x="49972" y="64386"/>
                  <a:pt x="32171" y="64386"/>
                </a:cubicBezTo>
                <a:cubicBezTo>
                  <a:pt x="14401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8" name="Shape 9372"/>
          <p:cNvSpPr>
            <a:spLocks/>
          </p:cNvSpPr>
          <p:nvPr/>
        </p:nvSpPr>
        <p:spPr bwMode="auto">
          <a:xfrm>
            <a:off x="2327275" y="4852988"/>
            <a:ext cx="190500" cy="504825"/>
          </a:xfrm>
          <a:custGeom>
            <a:avLst/>
            <a:gdLst>
              <a:gd name="T0" fmla="*/ 29341 w 149271"/>
              <a:gd name="T1" fmla="*/ 0 h 348522"/>
              <a:gd name="T2" fmla="*/ 119815 w 149271"/>
              <a:gd name="T3" fmla="*/ 0 h 348522"/>
              <a:gd name="T4" fmla="*/ 149173 w 149271"/>
              <a:gd name="T5" fmla="*/ 29373 h 348522"/>
              <a:gd name="T6" fmla="*/ 149271 w 149271"/>
              <a:gd name="T7" fmla="*/ 147470 h 348522"/>
              <a:gd name="T8" fmla="*/ 136447 w 149271"/>
              <a:gd name="T9" fmla="*/ 160318 h 348522"/>
              <a:gd name="T10" fmla="*/ 123620 w 149271"/>
              <a:gd name="T11" fmla="*/ 147470 h 348522"/>
              <a:gd name="T12" fmla="*/ 123620 w 149271"/>
              <a:gd name="T13" fmla="*/ 39563 h 348522"/>
              <a:gd name="T14" fmla="*/ 118454 w 149271"/>
              <a:gd name="T15" fmla="*/ 39563 h 348522"/>
              <a:gd name="T16" fmla="*/ 118454 w 149271"/>
              <a:gd name="T17" fmla="*/ 329277 h 348522"/>
              <a:gd name="T18" fmla="*/ 99281 w 149271"/>
              <a:gd name="T19" fmla="*/ 348522 h 348522"/>
              <a:gd name="T20" fmla="*/ 80043 w 149271"/>
              <a:gd name="T21" fmla="*/ 329277 h 348522"/>
              <a:gd name="T22" fmla="*/ 80043 w 149271"/>
              <a:gd name="T23" fmla="*/ 170657 h 348522"/>
              <a:gd name="T24" fmla="*/ 69541 w 149271"/>
              <a:gd name="T25" fmla="*/ 170657 h 348522"/>
              <a:gd name="T26" fmla="*/ 69541 w 149271"/>
              <a:gd name="T27" fmla="*/ 329317 h 348522"/>
              <a:gd name="T28" fmla="*/ 50360 w 149271"/>
              <a:gd name="T29" fmla="*/ 348522 h 348522"/>
              <a:gd name="T30" fmla="*/ 31122 w 149271"/>
              <a:gd name="T31" fmla="*/ 329317 h 348522"/>
              <a:gd name="T32" fmla="*/ 31122 w 149271"/>
              <a:gd name="T33" fmla="*/ 39563 h 348522"/>
              <a:gd name="T34" fmla="*/ 25693 w 149271"/>
              <a:gd name="T35" fmla="*/ 39563 h 348522"/>
              <a:gd name="T36" fmla="*/ 25693 w 149271"/>
              <a:gd name="T37" fmla="*/ 147898 h 348522"/>
              <a:gd name="T38" fmla="*/ 12891 w 149271"/>
              <a:gd name="T39" fmla="*/ 160728 h 348522"/>
              <a:gd name="T40" fmla="*/ 94 w 149271"/>
              <a:gd name="T41" fmla="*/ 147898 h 348522"/>
              <a:gd name="T42" fmla="*/ 0 w 149271"/>
              <a:gd name="T43" fmla="*/ 29373 h 348522"/>
              <a:gd name="T44" fmla="*/ 29341 w 149271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1"/>
              <a:gd name="T70" fmla="*/ 0 h 348522"/>
              <a:gd name="T71" fmla="*/ 149271 w 149271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1" h="348522">
                <a:moveTo>
                  <a:pt x="29341" y="0"/>
                </a:moveTo>
                <a:lnTo>
                  <a:pt x="119815" y="0"/>
                </a:lnTo>
                <a:cubicBezTo>
                  <a:pt x="136026" y="0"/>
                  <a:pt x="149173" y="13132"/>
                  <a:pt x="149173" y="29373"/>
                </a:cubicBezTo>
                <a:lnTo>
                  <a:pt x="149271" y="147470"/>
                </a:lnTo>
                <a:cubicBezTo>
                  <a:pt x="149271" y="154569"/>
                  <a:pt x="143539" y="160318"/>
                  <a:pt x="136447" y="160318"/>
                </a:cubicBezTo>
                <a:cubicBezTo>
                  <a:pt x="129352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4" y="39563"/>
                </a:lnTo>
                <a:lnTo>
                  <a:pt x="118454" y="329277"/>
                </a:lnTo>
                <a:cubicBezTo>
                  <a:pt x="118454" y="339904"/>
                  <a:pt x="109858" y="348522"/>
                  <a:pt x="99281" y="348522"/>
                </a:cubicBezTo>
                <a:cubicBezTo>
                  <a:pt x="88636" y="348522"/>
                  <a:pt x="80043" y="339904"/>
                  <a:pt x="80043" y="329277"/>
                </a:cubicBezTo>
                <a:lnTo>
                  <a:pt x="80043" y="170657"/>
                </a:lnTo>
                <a:lnTo>
                  <a:pt x="69541" y="170657"/>
                </a:lnTo>
                <a:lnTo>
                  <a:pt x="69541" y="329317"/>
                </a:lnTo>
                <a:cubicBezTo>
                  <a:pt x="69541" y="339930"/>
                  <a:pt x="60937" y="348522"/>
                  <a:pt x="50360" y="348522"/>
                </a:cubicBezTo>
                <a:cubicBezTo>
                  <a:pt x="39723" y="348522"/>
                  <a:pt x="31122" y="339930"/>
                  <a:pt x="31122" y="329317"/>
                </a:cubicBezTo>
                <a:lnTo>
                  <a:pt x="31122" y="39563"/>
                </a:lnTo>
                <a:lnTo>
                  <a:pt x="25693" y="39563"/>
                </a:lnTo>
                <a:lnTo>
                  <a:pt x="25693" y="147898"/>
                </a:lnTo>
                <a:cubicBezTo>
                  <a:pt x="25693" y="154991"/>
                  <a:pt x="19965" y="160728"/>
                  <a:pt x="12891" y="160728"/>
                </a:cubicBezTo>
                <a:cubicBezTo>
                  <a:pt x="5817" y="160728"/>
                  <a:pt x="94" y="154991"/>
                  <a:pt x="94" y="147898"/>
                </a:cubicBezTo>
                <a:lnTo>
                  <a:pt x="0" y="29373"/>
                </a:lnTo>
                <a:cubicBezTo>
                  <a:pt x="0" y="13132"/>
                  <a:pt x="13154" y="0"/>
                  <a:pt x="29341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69" name="Shape 9373"/>
          <p:cNvSpPr>
            <a:spLocks/>
          </p:cNvSpPr>
          <p:nvPr/>
        </p:nvSpPr>
        <p:spPr bwMode="auto">
          <a:xfrm>
            <a:off x="2382838" y="4741863"/>
            <a:ext cx="80962" cy="93662"/>
          </a:xfrm>
          <a:custGeom>
            <a:avLst/>
            <a:gdLst>
              <a:gd name="T0" fmla="*/ 40807 w 64401"/>
              <a:gd name="T1" fmla="*/ 0 h 64386"/>
              <a:gd name="T2" fmla="*/ 63388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88 w 64401"/>
              <a:gd name="T11" fmla="*/ 93236 h 64386"/>
              <a:gd name="T12" fmla="*/ 40807 w 64401"/>
              <a:gd name="T13" fmla="*/ 93236 h 64386"/>
              <a:gd name="T14" fmla="*/ 18272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2 w 64401"/>
              <a:gd name="T23" fmla="*/ 0 h 64386"/>
              <a:gd name="T24" fmla="*/ 40807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70" y="0"/>
                </a:moveTo>
                <a:cubicBezTo>
                  <a:pt x="49972" y="0"/>
                  <a:pt x="64401" y="14412"/>
                  <a:pt x="64401" y="32180"/>
                </a:cubicBezTo>
                <a:cubicBezTo>
                  <a:pt x="64401" y="49954"/>
                  <a:pt x="49972" y="64386"/>
                  <a:pt x="32170" y="64386"/>
                </a:cubicBezTo>
                <a:cubicBezTo>
                  <a:pt x="14405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70" name="Shape 9374"/>
          <p:cNvSpPr>
            <a:spLocks/>
          </p:cNvSpPr>
          <p:nvPr/>
        </p:nvSpPr>
        <p:spPr bwMode="auto">
          <a:xfrm>
            <a:off x="2562225" y="4852988"/>
            <a:ext cx="190500" cy="504825"/>
          </a:xfrm>
          <a:custGeom>
            <a:avLst/>
            <a:gdLst>
              <a:gd name="T0" fmla="*/ 29343 w 149275"/>
              <a:gd name="T1" fmla="*/ 0 h 348522"/>
              <a:gd name="T2" fmla="*/ 119819 w 149275"/>
              <a:gd name="T3" fmla="*/ 0 h 348522"/>
              <a:gd name="T4" fmla="*/ 149177 w 149275"/>
              <a:gd name="T5" fmla="*/ 29373 h 348522"/>
              <a:gd name="T6" fmla="*/ 149275 w 149275"/>
              <a:gd name="T7" fmla="*/ 147470 h 348522"/>
              <a:gd name="T8" fmla="*/ 136451 w 149275"/>
              <a:gd name="T9" fmla="*/ 160318 h 348522"/>
              <a:gd name="T10" fmla="*/ 123620 w 149275"/>
              <a:gd name="T11" fmla="*/ 147470 h 348522"/>
              <a:gd name="T12" fmla="*/ 123620 w 149275"/>
              <a:gd name="T13" fmla="*/ 39563 h 348522"/>
              <a:gd name="T14" fmla="*/ 118458 w 149275"/>
              <a:gd name="T15" fmla="*/ 39563 h 348522"/>
              <a:gd name="T16" fmla="*/ 118458 w 149275"/>
              <a:gd name="T17" fmla="*/ 329277 h 348522"/>
              <a:gd name="T18" fmla="*/ 99285 w 149275"/>
              <a:gd name="T19" fmla="*/ 348522 h 348522"/>
              <a:gd name="T20" fmla="*/ 80043 w 149275"/>
              <a:gd name="T21" fmla="*/ 329277 h 348522"/>
              <a:gd name="T22" fmla="*/ 80043 w 149275"/>
              <a:gd name="T23" fmla="*/ 170657 h 348522"/>
              <a:gd name="T24" fmla="*/ 69541 w 149275"/>
              <a:gd name="T25" fmla="*/ 170657 h 348522"/>
              <a:gd name="T26" fmla="*/ 69541 w 149275"/>
              <a:gd name="T27" fmla="*/ 329317 h 348522"/>
              <a:gd name="T28" fmla="*/ 50360 w 149275"/>
              <a:gd name="T29" fmla="*/ 348522 h 348522"/>
              <a:gd name="T30" fmla="*/ 31122 w 149275"/>
              <a:gd name="T31" fmla="*/ 329317 h 348522"/>
              <a:gd name="T32" fmla="*/ 31122 w 149275"/>
              <a:gd name="T33" fmla="*/ 39563 h 348522"/>
              <a:gd name="T34" fmla="*/ 25697 w 149275"/>
              <a:gd name="T35" fmla="*/ 39563 h 348522"/>
              <a:gd name="T36" fmla="*/ 25697 w 149275"/>
              <a:gd name="T37" fmla="*/ 147898 h 348522"/>
              <a:gd name="T38" fmla="*/ 12895 w 149275"/>
              <a:gd name="T39" fmla="*/ 160728 h 348522"/>
              <a:gd name="T40" fmla="*/ 98 w 149275"/>
              <a:gd name="T41" fmla="*/ 147898 h 348522"/>
              <a:gd name="T42" fmla="*/ 0 w 149275"/>
              <a:gd name="T43" fmla="*/ 29373 h 348522"/>
              <a:gd name="T44" fmla="*/ 29343 w 149275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5"/>
              <a:gd name="T70" fmla="*/ 0 h 348522"/>
              <a:gd name="T71" fmla="*/ 149275 w 149275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5" h="348522">
                <a:moveTo>
                  <a:pt x="29343" y="0"/>
                </a:moveTo>
                <a:lnTo>
                  <a:pt x="119819" y="0"/>
                </a:lnTo>
                <a:cubicBezTo>
                  <a:pt x="136030" y="0"/>
                  <a:pt x="149177" y="13132"/>
                  <a:pt x="149177" y="29373"/>
                </a:cubicBezTo>
                <a:lnTo>
                  <a:pt x="149275" y="147470"/>
                </a:lnTo>
                <a:cubicBezTo>
                  <a:pt x="149275" y="154569"/>
                  <a:pt x="143543" y="160318"/>
                  <a:pt x="136451" y="160318"/>
                </a:cubicBezTo>
                <a:cubicBezTo>
                  <a:pt x="129352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8" y="39563"/>
                </a:lnTo>
                <a:lnTo>
                  <a:pt x="118458" y="329277"/>
                </a:lnTo>
                <a:cubicBezTo>
                  <a:pt x="118458" y="339904"/>
                  <a:pt x="109858" y="348522"/>
                  <a:pt x="99285" y="348522"/>
                </a:cubicBezTo>
                <a:cubicBezTo>
                  <a:pt x="88640" y="348522"/>
                  <a:pt x="80043" y="339904"/>
                  <a:pt x="80043" y="329277"/>
                </a:cubicBezTo>
                <a:lnTo>
                  <a:pt x="80043" y="170657"/>
                </a:lnTo>
                <a:lnTo>
                  <a:pt x="69541" y="170657"/>
                </a:lnTo>
                <a:lnTo>
                  <a:pt x="69541" y="329317"/>
                </a:lnTo>
                <a:cubicBezTo>
                  <a:pt x="69541" y="339930"/>
                  <a:pt x="60940" y="348522"/>
                  <a:pt x="50360" y="348522"/>
                </a:cubicBezTo>
                <a:cubicBezTo>
                  <a:pt x="39723" y="348522"/>
                  <a:pt x="31122" y="339930"/>
                  <a:pt x="31122" y="329317"/>
                </a:cubicBezTo>
                <a:lnTo>
                  <a:pt x="31122" y="39563"/>
                </a:lnTo>
                <a:lnTo>
                  <a:pt x="25697" y="39563"/>
                </a:lnTo>
                <a:lnTo>
                  <a:pt x="25697" y="147898"/>
                </a:lnTo>
                <a:cubicBezTo>
                  <a:pt x="25697" y="154991"/>
                  <a:pt x="19969" y="160728"/>
                  <a:pt x="12895" y="160728"/>
                </a:cubicBezTo>
                <a:cubicBezTo>
                  <a:pt x="5821" y="160728"/>
                  <a:pt x="98" y="154991"/>
                  <a:pt x="98" y="147898"/>
                </a:cubicBezTo>
                <a:lnTo>
                  <a:pt x="0" y="29373"/>
                </a:lnTo>
                <a:cubicBezTo>
                  <a:pt x="0" y="13132"/>
                  <a:pt x="13158" y="0"/>
                  <a:pt x="29343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71" name="Shape 9375"/>
          <p:cNvSpPr>
            <a:spLocks/>
          </p:cNvSpPr>
          <p:nvPr/>
        </p:nvSpPr>
        <p:spPr bwMode="auto">
          <a:xfrm>
            <a:off x="2617788" y="4741863"/>
            <a:ext cx="82550" cy="93662"/>
          </a:xfrm>
          <a:custGeom>
            <a:avLst/>
            <a:gdLst>
              <a:gd name="T0" fmla="*/ 40807 w 64401"/>
              <a:gd name="T1" fmla="*/ 0 h 64386"/>
              <a:gd name="T2" fmla="*/ 63393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93 w 64401"/>
              <a:gd name="T11" fmla="*/ 93236 h 64386"/>
              <a:gd name="T12" fmla="*/ 40807 w 64401"/>
              <a:gd name="T13" fmla="*/ 93236 h 64386"/>
              <a:gd name="T14" fmla="*/ 18272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2 w 64401"/>
              <a:gd name="T23" fmla="*/ 0 h 64386"/>
              <a:gd name="T24" fmla="*/ 40807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70" y="0"/>
                </a:moveTo>
                <a:cubicBezTo>
                  <a:pt x="49976" y="0"/>
                  <a:pt x="64401" y="14412"/>
                  <a:pt x="64401" y="32180"/>
                </a:cubicBezTo>
                <a:cubicBezTo>
                  <a:pt x="64401" y="49954"/>
                  <a:pt x="49976" y="64386"/>
                  <a:pt x="32170" y="64386"/>
                </a:cubicBezTo>
                <a:cubicBezTo>
                  <a:pt x="14405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72" name="Shape 9376"/>
          <p:cNvSpPr>
            <a:spLocks/>
          </p:cNvSpPr>
          <p:nvPr/>
        </p:nvSpPr>
        <p:spPr bwMode="auto">
          <a:xfrm>
            <a:off x="2798763" y="4852988"/>
            <a:ext cx="188912" cy="504825"/>
          </a:xfrm>
          <a:custGeom>
            <a:avLst/>
            <a:gdLst>
              <a:gd name="T0" fmla="*/ 29343 w 149273"/>
              <a:gd name="T1" fmla="*/ 0 h 348522"/>
              <a:gd name="T2" fmla="*/ 119818 w 149273"/>
              <a:gd name="T3" fmla="*/ 0 h 348522"/>
              <a:gd name="T4" fmla="*/ 149173 w 149273"/>
              <a:gd name="T5" fmla="*/ 29373 h 348522"/>
              <a:gd name="T6" fmla="*/ 149273 w 149273"/>
              <a:gd name="T7" fmla="*/ 147470 h 348522"/>
              <a:gd name="T8" fmla="*/ 136447 w 149273"/>
              <a:gd name="T9" fmla="*/ 160318 h 348522"/>
              <a:gd name="T10" fmla="*/ 123620 w 149273"/>
              <a:gd name="T11" fmla="*/ 147470 h 348522"/>
              <a:gd name="T12" fmla="*/ 123620 w 149273"/>
              <a:gd name="T13" fmla="*/ 39563 h 348522"/>
              <a:gd name="T14" fmla="*/ 118454 w 149273"/>
              <a:gd name="T15" fmla="*/ 39563 h 348522"/>
              <a:gd name="T16" fmla="*/ 118454 w 149273"/>
              <a:gd name="T17" fmla="*/ 329277 h 348522"/>
              <a:gd name="T18" fmla="*/ 99281 w 149273"/>
              <a:gd name="T19" fmla="*/ 348522 h 348522"/>
              <a:gd name="T20" fmla="*/ 80042 w 149273"/>
              <a:gd name="T21" fmla="*/ 329277 h 348522"/>
              <a:gd name="T22" fmla="*/ 80042 w 149273"/>
              <a:gd name="T23" fmla="*/ 170657 h 348522"/>
              <a:gd name="T24" fmla="*/ 69541 w 149273"/>
              <a:gd name="T25" fmla="*/ 170657 h 348522"/>
              <a:gd name="T26" fmla="*/ 69541 w 149273"/>
              <a:gd name="T27" fmla="*/ 329317 h 348522"/>
              <a:gd name="T28" fmla="*/ 50360 w 149273"/>
              <a:gd name="T29" fmla="*/ 348522 h 348522"/>
              <a:gd name="T30" fmla="*/ 31121 w 149273"/>
              <a:gd name="T31" fmla="*/ 329317 h 348522"/>
              <a:gd name="T32" fmla="*/ 31121 w 149273"/>
              <a:gd name="T33" fmla="*/ 39563 h 348522"/>
              <a:gd name="T34" fmla="*/ 25703 w 149273"/>
              <a:gd name="T35" fmla="*/ 39563 h 348522"/>
              <a:gd name="T36" fmla="*/ 25703 w 149273"/>
              <a:gd name="T37" fmla="*/ 147898 h 348522"/>
              <a:gd name="T38" fmla="*/ 12895 w 149273"/>
              <a:gd name="T39" fmla="*/ 160728 h 348522"/>
              <a:gd name="T40" fmla="*/ 90 w 149273"/>
              <a:gd name="T41" fmla="*/ 147898 h 348522"/>
              <a:gd name="T42" fmla="*/ 0 w 149273"/>
              <a:gd name="T43" fmla="*/ 29373 h 348522"/>
              <a:gd name="T44" fmla="*/ 29343 w 149273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3"/>
              <a:gd name="T70" fmla="*/ 0 h 348522"/>
              <a:gd name="T71" fmla="*/ 149273 w 149273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3" h="348522">
                <a:moveTo>
                  <a:pt x="29343" y="0"/>
                </a:moveTo>
                <a:lnTo>
                  <a:pt x="119818" y="0"/>
                </a:lnTo>
                <a:cubicBezTo>
                  <a:pt x="136030" y="0"/>
                  <a:pt x="149173" y="13132"/>
                  <a:pt x="149173" y="29373"/>
                </a:cubicBezTo>
                <a:lnTo>
                  <a:pt x="149273" y="147470"/>
                </a:lnTo>
                <a:cubicBezTo>
                  <a:pt x="149273" y="154569"/>
                  <a:pt x="143539" y="160318"/>
                  <a:pt x="136447" y="160318"/>
                </a:cubicBezTo>
                <a:cubicBezTo>
                  <a:pt x="129352" y="160318"/>
                  <a:pt x="123620" y="154569"/>
                  <a:pt x="123620" y="147470"/>
                </a:cubicBezTo>
                <a:lnTo>
                  <a:pt x="123620" y="39563"/>
                </a:lnTo>
                <a:lnTo>
                  <a:pt x="118454" y="39563"/>
                </a:lnTo>
                <a:lnTo>
                  <a:pt x="118454" y="329277"/>
                </a:lnTo>
                <a:cubicBezTo>
                  <a:pt x="118454" y="339904"/>
                  <a:pt x="109854" y="348522"/>
                  <a:pt x="99281" y="348522"/>
                </a:cubicBezTo>
                <a:cubicBezTo>
                  <a:pt x="88640" y="348522"/>
                  <a:pt x="80042" y="339904"/>
                  <a:pt x="80042" y="329277"/>
                </a:cubicBezTo>
                <a:lnTo>
                  <a:pt x="80042" y="170657"/>
                </a:lnTo>
                <a:lnTo>
                  <a:pt x="69541" y="170657"/>
                </a:lnTo>
                <a:lnTo>
                  <a:pt x="69541" y="329317"/>
                </a:lnTo>
                <a:cubicBezTo>
                  <a:pt x="69541" y="339930"/>
                  <a:pt x="60937" y="348522"/>
                  <a:pt x="50360" y="348522"/>
                </a:cubicBezTo>
                <a:cubicBezTo>
                  <a:pt x="39722" y="348522"/>
                  <a:pt x="31121" y="339930"/>
                  <a:pt x="31121" y="329317"/>
                </a:cubicBezTo>
                <a:lnTo>
                  <a:pt x="31121" y="39563"/>
                </a:lnTo>
                <a:lnTo>
                  <a:pt x="25703" y="39563"/>
                </a:lnTo>
                <a:lnTo>
                  <a:pt x="25703" y="147898"/>
                </a:lnTo>
                <a:cubicBezTo>
                  <a:pt x="25703" y="154991"/>
                  <a:pt x="19969" y="160728"/>
                  <a:pt x="12895" y="160728"/>
                </a:cubicBezTo>
                <a:cubicBezTo>
                  <a:pt x="5821" y="160728"/>
                  <a:pt x="90" y="154991"/>
                  <a:pt x="90" y="147898"/>
                </a:cubicBezTo>
                <a:lnTo>
                  <a:pt x="0" y="29373"/>
                </a:lnTo>
                <a:cubicBezTo>
                  <a:pt x="0" y="13132"/>
                  <a:pt x="13146" y="0"/>
                  <a:pt x="29343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73" name="Shape 9377"/>
          <p:cNvSpPr>
            <a:spLocks/>
          </p:cNvSpPr>
          <p:nvPr/>
        </p:nvSpPr>
        <p:spPr bwMode="auto">
          <a:xfrm>
            <a:off x="2852738" y="4741863"/>
            <a:ext cx="82550" cy="93662"/>
          </a:xfrm>
          <a:custGeom>
            <a:avLst/>
            <a:gdLst>
              <a:gd name="T0" fmla="*/ 40800 w 64401"/>
              <a:gd name="T1" fmla="*/ 0 h 64386"/>
              <a:gd name="T2" fmla="*/ 63388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88 w 64401"/>
              <a:gd name="T11" fmla="*/ 93236 h 64386"/>
              <a:gd name="T12" fmla="*/ 40800 w 64401"/>
              <a:gd name="T13" fmla="*/ 93236 h 64386"/>
              <a:gd name="T14" fmla="*/ 18270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0 w 64401"/>
              <a:gd name="T23" fmla="*/ 0 h 64386"/>
              <a:gd name="T24" fmla="*/ 40800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65" y="0"/>
                </a:moveTo>
                <a:cubicBezTo>
                  <a:pt x="49972" y="0"/>
                  <a:pt x="64401" y="14412"/>
                  <a:pt x="64401" y="32180"/>
                </a:cubicBezTo>
                <a:cubicBezTo>
                  <a:pt x="64401" y="49954"/>
                  <a:pt x="49972" y="64386"/>
                  <a:pt x="32165" y="64386"/>
                </a:cubicBezTo>
                <a:cubicBezTo>
                  <a:pt x="14403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74" name="Shape 9378"/>
          <p:cNvSpPr>
            <a:spLocks/>
          </p:cNvSpPr>
          <p:nvPr/>
        </p:nvSpPr>
        <p:spPr bwMode="auto">
          <a:xfrm>
            <a:off x="3033713" y="4852988"/>
            <a:ext cx="188912" cy="504825"/>
          </a:xfrm>
          <a:custGeom>
            <a:avLst/>
            <a:gdLst>
              <a:gd name="T0" fmla="*/ 29335 w 149273"/>
              <a:gd name="T1" fmla="*/ 0 h 348522"/>
              <a:gd name="T2" fmla="*/ 119814 w 149273"/>
              <a:gd name="T3" fmla="*/ 0 h 348522"/>
              <a:gd name="T4" fmla="*/ 149173 w 149273"/>
              <a:gd name="T5" fmla="*/ 29373 h 348522"/>
              <a:gd name="T6" fmla="*/ 149273 w 149273"/>
              <a:gd name="T7" fmla="*/ 147470 h 348522"/>
              <a:gd name="T8" fmla="*/ 136440 w 149273"/>
              <a:gd name="T9" fmla="*/ 160318 h 348522"/>
              <a:gd name="T10" fmla="*/ 123616 w 149273"/>
              <a:gd name="T11" fmla="*/ 147470 h 348522"/>
              <a:gd name="T12" fmla="*/ 123616 w 149273"/>
              <a:gd name="T13" fmla="*/ 39563 h 348522"/>
              <a:gd name="T14" fmla="*/ 118454 w 149273"/>
              <a:gd name="T15" fmla="*/ 39563 h 348522"/>
              <a:gd name="T16" fmla="*/ 118454 w 149273"/>
              <a:gd name="T17" fmla="*/ 329277 h 348522"/>
              <a:gd name="T18" fmla="*/ 99273 w 149273"/>
              <a:gd name="T19" fmla="*/ 348522 h 348522"/>
              <a:gd name="T20" fmla="*/ 80035 w 149273"/>
              <a:gd name="T21" fmla="*/ 329277 h 348522"/>
              <a:gd name="T22" fmla="*/ 80035 w 149273"/>
              <a:gd name="T23" fmla="*/ 170657 h 348522"/>
              <a:gd name="T24" fmla="*/ 69538 w 149273"/>
              <a:gd name="T25" fmla="*/ 170657 h 348522"/>
              <a:gd name="T26" fmla="*/ 69538 w 149273"/>
              <a:gd name="T27" fmla="*/ 329317 h 348522"/>
              <a:gd name="T28" fmla="*/ 50371 w 149273"/>
              <a:gd name="T29" fmla="*/ 348522 h 348522"/>
              <a:gd name="T30" fmla="*/ 31117 w 149273"/>
              <a:gd name="T31" fmla="*/ 329317 h 348522"/>
              <a:gd name="T32" fmla="*/ 31117 w 149273"/>
              <a:gd name="T33" fmla="*/ 39563 h 348522"/>
              <a:gd name="T34" fmla="*/ 25699 w 149273"/>
              <a:gd name="T35" fmla="*/ 39563 h 348522"/>
              <a:gd name="T36" fmla="*/ 25699 w 149273"/>
              <a:gd name="T37" fmla="*/ 147898 h 348522"/>
              <a:gd name="T38" fmla="*/ 12894 w 149273"/>
              <a:gd name="T39" fmla="*/ 160728 h 348522"/>
              <a:gd name="T40" fmla="*/ 90 w 149273"/>
              <a:gd name="T41" fmla="*/ 147898 h 348522"/>
              <a:gd name="T42" fmla="*/ 0 w 149273"/>
              <a:gd name="T43" fmla="*/ 29373 h 348522"/>
              <a:gd name="T44" fmla="*/ 29335 w 149273"/>
              <a:gd name="T45" fmla="*/ 0 h 34852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49273"/>
              <a:gd name="T70" fmla="*/ 0 h 348522"/>
              <a:gd name="T71" fmla="*/ 149273 w 149273"/>
              <a:gd name="T72" fmla="*/ 348522 h 34852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49273" h="348522">
                <a:moveTo>
                  <a:pt x="29335" y="0"/>
                </a:moveTo>
                <a:lnTo>
                  <a:pt x="119814" y="0"/>
                </a:lnTo>
                <a:cubicBezTo>
                  <a:pt x="136026" y="0"/>
                  <a:pt x="149173" y="13132"/>
                  <a:pt x="149173" y="29373"/>
                </a:cubicBezTo>
                <a:lnTo>
                  <a:pt x="149273" y="147470"/>
                </a:lnTo>
                <a:cubicBezTo>
                  <a:pt x="149273" y="154569"/>
                  <a:pt x="143539" y="160318"/>
                  <a:pt x="136440" y="160318"/>
                </a:cubicBezTo>
                <a:cubicBezTo>
                  <a:pt x="129346" y="160318"/>
                  <a:pt x="123616" y="154569"/>
                  <a:pt x="123616" y="147470"/>
                </a:cubicBezTo>
                <a:lnTo>
                  <a:pt x="123616" y="39563"/>
                </a:lnTo>
                <a:lnTo>
                  <a:pt x="118454" y="39563"/>
                </a:lnTo>
                <a:lnTo>
                  <a:pt x="118454" y="329277"/>
                </a:lnTo>
                <a:cubicBezTo>
                  <a:pt x="118454" y="339904"/>
                  <a:pt x="109854" y="348522"/>
                  <a:pt x="99273" y="348522"/>
                </a:cubicBezTo>
                <a:cubicBezTo>
                  <a:pt x="88634" y="348522"/>
                  <a:pt x="80035" y="339904"/>
                  <a:pt x="80035" y="329277"/>
                </a:cubicBezTo>
                <a:lnTo>
                  <a:pt x="80035" y="170657"/>
                </a:lnTo>
                <a:lnTo>
                  <a:pt x="69538" y="170657"/>
                </a:lnTo>
                <a:lnTo>
                  <a:pt x="69538" y="329317"/>
                </a:lnTo>
                <a:cubicBezTo>
                  <a:pt x="69538" y="339930"/>
                  <a:pt x="60937" y="348522"/>
                  <a:pt x="50371" y="348522"/>
                </a:cubicBezTo>
                <a:cubicBezTo>
                  <a:pt x="39722" y="348522"/>
                  <a:pt x="31117" y="339930"/>
                  <a:pt x="31117" y="329317"/>
                </a:cubicBezTo>
                <a:lnTo>
                  <a:pt x="31117" y="39563"/>
                </a:lnTo>
                <a:lnTo>
                  <a:pt x="25699" y="39563"/>
                </a:lnTo>
                <a:lnTo>
                  <a:pt x="25699" y="147898"/>
                </a:lnTo>
                <a:cubicBezTo>
                  <a:pt x="25699" y="154991"/>
                  <a:pt x="19968" y="160728"/>
                  <a:pt x="12894" y="160728"/>
                </a:cubicBezTo>
                <a:cubicBezTo>
                  <a:pt x="5820" y="160728"/>
                  <a:pt x="90" y="154991"/>
                  <a:pt x="90" y="147898"/>
                </a:cubicBezTo>
                <a:lnTo>
                  <a:pt x="0" y="29373"/>
                </a:lnTo>
                <a:cubicBezTo>
                  <a:pt x="0" y="13132"/>
                  <a:pt x="13146" y="0"/>
                  <a:pt x="29335" y="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75" name="Shape 9379"/>
          <p:cNvSpPr>
            <a:spLocks/>
          </p:cNvSpPr>
          <p:nvPr/>
        </p:nvSpPr>
        <p:spPr bwMode="auto">
          <a:xfrm>
            <a:off x="3087688" y="4741863"/>
            <a:ext cx="82550" cy="93662"/>
          </a:xfrm>
          <a:custGeom>
            <a:avLst/>
            <a:gdLst>
              <a:gd name="T0" fmla="*/ 40806 w 64401"/>
              <a:gd name="T1" fmla="*/ 0 h 64386"/>
              <a:gd name="T2" fmla="*/ 63391 w 64401"/>
              <a:gd name="T3" fmla="*/ 0 h 64386"/>
              <a:gd name="T4" fmla="*/ 81691 w 64401"/>
              <a:gd name="T5" fmla="*/ 20870 h 64386"/>
              <a:gd name="T6" fmla="*/ 81691 w 64401"/>
              <a:gd name="T7" fmla="*/ 46599 h 64386"/>
              <a:gd name="T8" fmla="*/ 81691 w 64401"/>
              <a:gd name="T9" fmla="*/ 72337 h 64386"/>
              <a:gd name="T10" fmla="*/ 63391 w 64401"/>
              <a:gd name="T11" fmla="*/ 93236 h 64386"/>
              <a:gd name="T12" fmla="*/ 40806 w 64401"/>
              <a:gd name="T13" fmla="*/ 93236 h 64386"/>
              <a:gd name="T14" fmla="*/ 18275 w 64401"/>
              <a:gd name="T15" fmla="*/ 93236 h 64386"/>
              <a:gd name="T16" fmla="*/ 0 w 64401"/>
              <a:gd name="T17" fmla="*/ 72337 h 64386"/>
              <a:gd name="T18" fmla="*/ 0 w 64401"/>
              <a:gd name="T19" fmla="*/ 46599 h 64386"/>
              <a:gd name="T20" fmla="*/ 0 w 64401"/>
              <a:gd name="T21" fmla="*/ 20870 h 64386"/>
              <a:gd name="T22" fmla="*/ 18275 w 64401"/>
              <a:gd name="T23" fmla="*/ 0 h 64386"/>
              <a:gd name="T24" fmla="*/ 40806 w 64401"/>
              <a:gd name="T25" fmla="*/ 0 h 6438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6"/>
              <a:gd name="T41" fmla="*/ 64401 w 64401"/>
              <a:gd name="T42" fmla="*/ 64386 h 6438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6">
                <a:moveTo>
                  <a:pt x="32169" y="0"/>
                </a:moveTo>
                <a:cubicBezTo>
                  <a:pt x="49974" y="0"/>
                  <a:pt x="64401" y="14412"/>
                  <a:pt x="64401" y="32180"/>
                </a:cubicBezTo>
                <a:cubicBezTo>
                  <a:pt x="64401" y="49954"/>
                  <a:pt x="49974" y="64386"/>
                  <a:pt x="32169" y="64386"/>
                </a:cubicBezTo>
                <a:cubicBezTo>
                  <a:pt x="14407" y="64386"/>
                  <a:pt x="0" y="49954"/>
                  <a:pt x="0" y="32180"/>
                </a:cubicBezTo>
                <a:close/>
              </a:path>
            </a:pathLst>
          </a:custGeom>
          <a:solidFill>
            <a:srgbClr val="89BDE2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76" name="TextBox 153"/>
          <p:cNvSpPr txBox="1">
            <a:spLocks noChangeArrowheads="1"/>
          </p:cNvSpPr>
          <p:nvPr/>
        </p:nvSpPr>
        <p:spPr bwMode="auto">
          <a:xfrm>
            <a:off x="2000250" y="3643313"/>
            <a:ext cx="49291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 19 человек                           26  человек                           26 человек</a:t>
            </a:r>
          </a:p>
        </p:txBody>
      </p:sp>
      <p:sp>
        <p:nvSpPr>
          <p:cNvPr id="18477" name="TextBox 154"/>
          <p:cNvSpPr txBox="1">
            <a:spLocks noChangeArrowheads="1"/>
          </p:cNvSpPr>
          <p:nvPr/>
        </p:nvSpPr>
        <p:spPr bwMode="auto">
          <a:xfrm>
            <a:off x="1928813" y="5572125"/>
            <a:ext cx="485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        2016 год                                 2017 год                                  2018 год</a:t>
            </a:r>
          </a:p>
        </p:txBody>
      </p:sp>
      <p:grpSp>
        <p:nvGrpSpPr>
          <p:cNvPr id="18478" name="Группа 125"/>
          <p:cNvGrpSpPr>
            <a:grpSpLocks/>
          </p:cNvGrpSpPr>
          <p:nvPr/>
        </p:nvGrpSpPr>
        <p:grpSpPr bwMode="auto">
          <a:xfrm>
            <a:off x="2786063" y="2071688"/>
            <a:ext cx="379412" cy="347662"/>
            <a:chOff x="2786050" y="2071678"/>
            <a:chExt cx="379862" cy="348293"/>
          </a:xfrm>
        </p:grpSpPr>
        <p:sp>
          <p:nvSpPr>
            <p:cNvPr id="18486" name="Shape 9346"/>
            <p:cNvSpPr>
              <a:spLocks/>
            </p:cNvSpPr>
            <p:nvPr/>
          </p:nvSpPr>
          <p:spPr bwMode="auto">
            <a:xfrm>
              <a:off x="2786050" y="2071678"/>
              <a:ext cx="165548" cy="348293"/>
            </a:xfrm>
            <a:custGeom>
              <a:avLst/>
              <a:gdLst>
                <a:gd name="T0" fmla="*/ 29343 w 149275"/>
                <a:gd name="T1" fmla="*/ 0 h 348522"/>
                <a:gd name="T2" fmla="*/ 119819 w 149275"/>
                <a:gd name="T3" fmla="*/ 0 h 348522"/>
                <a:gd name="T4" fmla="*/ 149177 w 149275"/>
                <a:gd name="T5" fmla="*/ 29369 h 348522"/>
                <a:gd name="T6" fmla="*/ 149275 w 149275"/>
                <a:gd name="T7" fmla="*/ 147470 h 348522"/>
                <a:gd name="T8" fmla="*/ 136451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4 h 348522"/>
                <a:gd name="T18" fmla="*/ 99285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697 w 149275"/>
                <a:gd name="T35" fmla="*/ 39563 h 348522"/>
                <a:gd name="T36" fmla="*/ 25697 w 149275"/>
                <a:gd name="T37" fmla="*/ 147898 h 348522"/>
                <a:gd name="T38" fmla="*/ 12895 w 149275"/>
                <a:gd name="T39" fmla="*/ 160729 h 348522"/>
                <a:gd name="T40" fmla="*/ 98 w 149275"/>
                <a:gd name="T41" fmla="*/ 147898 h 348522"/>
                <a:gd name="T42" fmla="*/ 0 w 149275"/>
                <a:gd name="T43" fmla="*/ 29369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19" y="0"/>
                  </a:lnTo>
                  <a:cubicBezTo>
                    <a:pt x="136030" y="0"/>
                    <a:pt x="149177" y="13129"/>
                    <a:pt x="149177" y="29369"/>
                  </a:cubicBezTo>
                  <a:lnTo>
                    <a:pt x="149275" y="147470"/>
                  </a:lnTo>
                  <a:cubicBezTo>
                    <a:pt x="149275" y="154565"/>
                    <a:pt x="143543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4"/>
                  </a:lnTo>
                  <a:cubicBezTo>
                    <a:pt x="118458" y="339900"/>
                    <a:pt x="10985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41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87"/>
                    <a:pt x="19969" y="160729"/>
                    <a:pt x="12895" y="160729"/>
                  </a:cubicBezTo>
                  <a:cubicBezTo>
                    <a:pt x="5821" y="160729"/>
                    <a:pt x="98" y="154987"/>
                    <a:pt x="98" y="147898"/>
                  </a:cubicBezTo>
                  <a:lnTo>
                    <a:pt x="0" y="29369"/>
                  </a:lnTo>
                  <a:cubicBezTo>
                    <a:pt x="0" y="13129"/>
                    <a:pt x="13158" y="0"/>
                    <a:pt x="2934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87" name="Shape 9346"/>
            <p:cNvSpPr>
              <a:spLocks/>
            </p:cNvSpPr>
            <p:nvPr/>
          </p:nvSpPr>
          <p:spPr bwMode="auto">
            <a:xfrm>
              <a:off x="3000364" y="2071678"/>
              <a:ext cx="165548" cy="348293"/>
            </a:xfrm>
            <a:custGeom>
              <a:avLst/>
              <a:gdLst>
                <a:gd name="T0" fmla="*/ 29343 w 149275"/>
                <a:gd name="T1" fmla="*/ 0 h 348522"/>
                <a:gd name="T2" fmla="*/ 119819 w 149275"/>
                <a:gd name="T3" fmla="*/ 0 h 348522"/>
                <a:gd name="T4" fmla="*/ 149177 w 149275"/>
                <a:gd name="T5" fmla="*/ 29369 h 348522"/>
                <a:gd name="T6" fmla="*/ 149275 w 149275"/>
                <a:gd name="T7" fmla="*/ 147470 h 348522"/>
                <a:gd name="T8" fmla="*/ 136451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4 h 348522"/>
                <a:gd name="T18" fmla="*/ 99285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697 w 149275"/>
                <a:gd name="T35" fmla="*/ 39563 h 348522"/>
                <a:gd name="T36" fmla="*/ 25697 w 149275"/>
                <a:gd name="T37" fmla="*/ 147898 h 348522"/>
                <a:gd name="T38" fmla="*/ 12895 w 149275"/>
                <a:gd name="T39" fmla="*/ 160729 h 348522"/>
                <a:gd name="T40" fmla="*/ 98 w 149275"/>
                <a:gd name="T41" fmla="*/ 147898 h 348522"/>
                <a:gd name="T42" fmla="*/ 0 w 149275"/>
                <a:gd name="T43" fmla="*/ 29369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19" y="0"/>
                  </a:lnTo>
                  <a:cubicBezTo>
                    <a:pt x="136030" y="0"/>
                    <a:pt x="149177" y="13129"/>
                    <a:pt x="149177" y="29369"/>
                  </a:cubicBezTo>
                  <a:lnTo>
                    <a:pt x="149275" y="147470"/>
                  </a:lnTo>
                  <a:cubicBezTo>
                    <a:pt x="149275" y="154565"/>
                    <a:pt x="143543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4"/>
                  </a:lnTo>
                  <a:cubicBezTo>
                    <a:pt x="118458" y="339900"/>
                    <a:pt x="10985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41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87"/>
                    <a:pt x="19969" y="160729"/>
                    <a:pt x="12895" y="160729"/>
                  </a:cubicBezTo>
                  <a:cubicBezTo>
                    <a:pt x="5821" y="160729"/>
                    <a:pt x="98" y="154987"/>
                    <a:pt x="98" y="147898"/>
                  </a:cubicBezTo>
                  <a:lnTo>
                    <a:pt x="0" y="29369"/>
                  </a:lnTo>
                  <a:cubicBezTo>
                    <a:pt x="0" y="13129"/>
                    <a:pt x="13158" y="0"/>
                    <a:pt x="2934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8479" name="Shape 9347"/>
          <p:cNvSpPr>
            <a:spLocks/>
          </p:cNvSpPr>
          <p:nvPr/>
        </p:nvSpPr>
        <p:spPr bwMode="auto">
          <a:xfrm flipV="1">
            <a:off x="2811463" y="2000250"/>
            <a:ext cx="46037" cy="46038"/>
          </a:xfrm>
          <a:custGeom>
            <a:avLst/>
            <a:gdLst>
              <a:gd name="T0" fmla="*/ 22839 w 64401"/>
              <a:gd name="T1" fmla="*/ 0 h 64385"/>
              <a:gd name="T2" fmla="*/ 35479 w 64401"/>
              <a:gd name="T3" fmla="*/ 0 h 64385"/>
              <a:gd name="T4" fmla="*/ 45719 w 64401"/>
              <a:gd name="T5" fmla="*/ 10233 h 64385"/>
              <a:gd name="T6" fmla="*/ 45719 w 64401"/>
              <a:gd name="T7" fmla="*/ 22853 h 64385"/>
              <a:gd name="T8" fmla="*/ 45719 w 64401"/>
              <a:gd name="T9" fmla="*/ 35474 h 64385"/>
              <a:gd name="T10" fmla="*/ 35479 w 64401"/>
              <a:gd name="T11" fmla="*/ 45719 h 64385"/>
              <a:gd name="T12" fmla="*/ 22839 w 64401"/>
              <a:gd name="T13" fmla="*/ 45719 h 64385"/>
              <a:gd name="T14" fmla="*/ 10226 w 64401"/>
              <a:gd name="T15" fmla="*/ 45719 h 64385"/>
              <a:gd name="T16" fmla="*/ 0 w 64401"/>
              <a:gd name="T17" fmla="*/ 35474 h 64385"/>
              <a:gd name="T18" fmla="*/ 0 w 64401"/>
              <a:gd name="T19" fmla="*/ 22853 h 64385"/>
              <a:gd name="T20" fmla="*/ 0 w 64401"/>
              <a:gd name="T21" fmla="*/ 10233 h 64385"/>
              <a:gd name="T22" fmla="*/ 10226 w 64401"/>
              <a:gd name="T23" fmla="*/ 0 h 64385"/>
              <a:gd name="T24" fmla="*/ 22839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1" y="0"/>
                </a:moveTo>
                <a:cubicBezTo>
                  <a:pt x="49976" y="0"/>
                  <a:pt x="64401" y="14411"/>
                  <a:pt x="64401" y="32183"/>
                </a:cubicBezTo>
                <a:cubicBezTo>
                  <a:pt x="64401" y="49957"/>
                  <a:pt x="49976" y="64385"/>
                  <a:pt x="32171" y="64385"/>
                </a:cubicBezTo>
                <a:cubicBezTo>
                  <a:pt x="14405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80" name="Shape 9347"/>
          <p:cNvSpPr>
            <a:spLocks/>
          </p:cNvSpPr>
          <p:nvPr/>
        </p:nvSpPr>
        <p:spPr bwMode="auto">
          <a:xfrm flipH="1" flipV="1">
            <a:off x="3000375" y="2000250"/>
            <a:ext cx="71438" cy="71438"/>
          </a:xfrm>
          <a:custGeom>
            <a:avLst/>
            <a:gdLst>
              <a:gd name="T0" fmla="*/ 35686 w 64401"/>
              <a:gd name="T1" fmla="*/ 0 h 64385"/>
              <a:gd name="T2" fmla="*/ 55437 w 64401"/>
              <a:gd name="T3" fmla="*/ 0 h 64385"/>
              <a:gd name="T4" fmla="*/ 71438 w 64401"/>
              <a:gd name="T5" fmla="*/ 15990 h 64385"/>
              <a:gd name="T6" fmla="*/ 71438 w 64401"/>
              <a:gd name="T7" fmla="*/ 35708 h 64385"/>
              <a:gd name="T8" fmla="*/ 71438 w 64401"/>
              <a:gd name="T9" fmla="*/ 55430 h 64385"/>
              <a:gd name="T10" fmla="*/ 55437 w 64401"/>
              <a:gd name="T11" fmla="*/ 71438 h 64385"/>
              <a:gd name="T12" fmla="*/ 35686 w 64401"/>
              <a:gd name="T13" fmla="*/ 71438 h 64385"/>
              <a:gd name="T14" fmla="*/ 15979 w 64401"/>
              <a:gd name="T15" fmla="*/ 71438 h 64385"/>
              <a:gd name="T16" fmla="*/ 0 w 64401"/>
              <a:gd name="T17" fmla="*/ 55430 h 64385"/>
              <a:gd name="T18" fmla="*/ 0 w 64401"/>
              <a:gd name="T19" fmla="*/ 35708 h 64385"/>
              <a:gd name="T20" fmla="*/ 0 w 64401"/>
              <a:gd name="T21" fmla="*/ 15990 h 64385"/>
              <a:gd name="T22" fmla="*/ 15979 w 64401"/>
              <a:gd name="T23" fmla="*/ 0 h 64385"/>
              <a:gd name="T24" fmla="*/ 35686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1" y="0"/>
                </a:moveTo>
                <a:cubicBezTo>
                  <a:pt x="49976" y="0"/>
                  <a:pt x="64401" y="14411"/>
                  <a:pt x="64401" y="32183"/>
                </a:cubicBezTo>
                <a:cubicBezTo>
                  <a:pt x="64401" y="49957"/>
                  <a:pt x="49976" y="64385"/>
                  <a:pt x="32171" y="64385"/>
                </a:cubicBezTo>
                <a:cubicBezTo>
                  <a:pt x="14405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8481" name="Группа 126"/>
          <p:cNvGrpSpPr>
            <a:grpSpLocks/>
          </p:cNvGrpSpPr>
          <p:nvPr/>
        </p:nvGrpSpPr>
        <p:grpSpPr bwMode="auto">
          <a:xfrm>
            <a:off x="6143625" y="2071688"/>
            <a:ext cx="379413" cy="347662"/>
            <a:chOff x="2786050" y="2071678"/>
            <a:chExt cx="379862" cy="348293"/>
          </a:xfrm>
        </p:grpSpPr>
        <p:sp>
          <p:nvSpPr>
            <p:cNvPr id="18484" name="Shape 9346"/>
            <p:cNvSpPr>
              <a:spLocks/>
            </p:cNvSpPr>
            <p:nvPr/>
          </p:nvSpPr>
          <p:spPr bwMode="auto">
            <a:xfrm>
              <a:off x="2786050" y="2071678"/>
              <a:ext cx="165548" cy="348293"/>
            </a:xfrm>
            <a:custGeom>
              <a:avLst/>
              <a:gdLst>
                <a:gd name="T0" fmla="*/ 29343 w 149275"/>
                <a:gd name="T1" fmla="*/ 0 h 348522"/>
                <a:gd name="T2" fmla="*/ 119819 w 149275"/>
                <a:gd name="T3" fmla="*/ 0 h 348522"/>
                <a:gd name="T4" fmla="*/ 149177 w 149275"/>
                <a:gd name="T5" fmla="*/ 29369 h 348522"/>
                <a:gd name="T6" fmla="*/ 149275 w 149275"/>
                <a:gd name="T7" fmla="*/ 147470 h 348522"/>
                <a:gd name="T8" fmla="*/ 136451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4 h 348522"/>
                <a:gd name="T18" fmla="*/ 99285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697 w 149275"/>
                <a:gd name="T35" fmla="*/ 39563 h 348522"/>
                <a:gd name="T36" fmla="*/ 25697 w 149275"/>
                <a:gd name="T37" fmla="*/ 147898 h 348522"/>
                <a:gd name="T38" fmla="*/ 12895 w 149275"/>
                <a:gd name="T39" fmla="*/ 160729 h 348522"/>
                <a:gd name="T40" fmla="*/ 98 w 149275"/>
                <a:gd name="T41" fmla="*/ 147898 h 348522"/>
                <a:gd name="T42" fmla="*/ 0 w 149275"/>
                <a:gd name="T43" fmla="*/ 29369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19" y="0"/>
                  </a:lnTo>
                  <a:cubicBezTo>
                    <a:pt x="136030" y="0"/>
                    <a:pt x="149177" y="13129"/>
                    <a:pt x="149177" y="29369"/>
                  </a:cubicBezTo>
                  <a:lnTo>
                    <a:pt x="149275" y="147470"/>
                  </a:lnTo>
                  <a:cubicBezTo>
                    <a:pt x="149275" y="154565"/>
                    <a:pt x="143543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4"/>
                  </a:lnTo>
                  <a:cubicBezTo>
                    <a:pt x="118458" y="339900"/>
                    <a:pt x="10985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41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87"/>
                    <a:pt x="19969" y="160729"/>
                    <a:pt x="12895" y="160729"/>
                  </a:cubicBezTo>
                  <a:cubicBezTo>
                    <a:pt x="5821" y="160729"/>
                    <a:pt x="98" y="154987"/>
                    <a:pt x="98" y="147898"/>
                  </a:cubicBezTo>
                  <a:lnTo>
                    <a:pt x="0" y="29369"/>
                  </a:lnTo>
                  <a:cubicBezTo>
                    <a:pt x="0" y="13129"/>
                    <a:pt x="13158" y="0"/>
                    <a:pt x="2934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85" name="Shape 9346"/>
            <p:cNvSpPr>
              <a:spLocks/>
            </p:cNvSpPr>
            <p:nvPr/>
          </p:nvSpPr>
          <p:spPr bwMode="auto">
            <a:xfrm>
              <a:off x="3000364" y="2071678"/>
              <a:ext cx="165548" cy="348293"/>
            </a:xfrm>
            <a:custGeom>
              <a:avLst/>
              <a:gdLst>
                <a:gd name="T0" fmla="*/ 29343 w 149275"/>
                <a:gd name="T1" fmla="*/ 0 h 348522"/>
                <a:gd name="T2" fmla="*/ 119819 w 149275"/>
                <a:gd name="T3" fmla="*/ 0 h 348522"/>
                <a:gd name="T4" fmla="*/ 149177 w 149275"/>
                <a:gd name="T5" fmla="*/ 29369 h 348522"/>
                <a:gd name="T6" fmla="*/ 149275 w 149275"/>
                <a:gd name="T7" fmla="*/ 147470 h 348522"/>
                <a:gd name="T8" fmla="*/ 136451 w 149275"/>
                <a:gd name="T9" fmla="*/ 160322 h 348522"/>
                <a:gd name="T10" fmla="*/ 123620 w 149275"/>
                <a:gd name="T11" fmla="*/ 147470 h 348522"/>
                <a:gd name="T12" fmla="*/ 123620 w 149275"/>
                <a:gd name="T13" fmla="*/ 39563 h 348522"/>
                <a:gd name="T14" fmla="*/ 118458 w 149275"/>
                <a:gd name="T15" fmla="*/ 39563 h 348522"/>
                <a:gd name="T16" fmla="*/ 118458 w 149275"/>
                <a:gd name="T17" fmla="*/ 329274 h 348522"/>
                <a:gd name="T18" fmla="*/ 99285 w 149275"/>
                <a:gd name="T19" fmla="*/ 348522 h 348522"/>
                <a:gd name="T20" fmla="*/ 80043 w 149275"/>
                <a:gd name="T21" fmla="*/ 329274 h 348522"/>
                <a:gd name="T22" fmla="*/ 80043 w 149275"/>
                <a:gd name="T23" fmla="*/ 170654 h 348522"/>
                <a:gd name="T24" fmla="*/ 69541 w 149275"/>
                <a:gd name="T25" fmla="*/ 170654 h 348522"/>
                <a:gd name="T26" fmla="*/ 69541 w 149275"/>
                <a:gd name="T27" fmla="*/ 329313 h 348522"/>
                <a:gd name="T28" fmla="*/ 50360 w 149275"/>
                <a:gd name="T29" fmla="*/ 348522 h 348522"/>
                <a:gd name="T30" fmla="*/ 31123 w 149275"/>
                <a:gd name="T31" fmla="*/ 329313 h 348522"/>
                <a:gd name="T32" fmla="*/ 31123 w 149275"/>
                <a:gd name="T33" fmla="*/ 39563 h 348522"/>
                <a:gd name="T34" fmla="*/ 25697 w 149275"/>
                <a:gd name="T35" fmla="*/ 39563 h 348522"/>
                <a:gd name="T36" fmla="*/ 25697 w 149275"/>
                <a:gd name="T37" fmla="*/ 147898 h 348522"/>
                <a:gd name="T38" fmla="*/ 12895 w 149275"/>
                <a:gd name="T39" fmla="*/ 160729 h 348522"/>
                <a:gd name="T40" fmla="*/ 98 w 149275"/>
                <a:gd name="T41" fmla="*/ 147898 h 348522"/>
                <a:gd name="T42" fmla="*/ 0 w 149275"/>
                <a:gd name="T43" fmla="*/ 29369 h 348522"/>
                <a:gd name="T44" fmla="*/ 29343 w 149275"/>
                <a:gd name="T45" fmla="*/ 0 h 3485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9275"/>
                <a:gd name="T70" fmla="*/ 0 h 348522"/>
                <a:gd name="T71" fmla="*/ 149275 w 149275"/>
                <a:gd name="T72" fmla="*/ 348522 h 3485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9275" h="348522">
                  <a:moveTo>
                    <a:pt x="29343" y="0"/>
                  </a:moveTo>
                  <a:lnTo>
                    <a:pt x="119819" y="0"/>
                  </a:lnTo>
                  <a:cubicBezTo>
                    <a:pt x="136030" y="0"/>
                    <a:pt x="149177" y="13129"/>
                    <a:pt x="149177" y="29369"/>
                  </a:cubicBezTo>
                  <a:lnTo>
                    <a:pt x="149275" y="147470"/>
                  </a:lnTo>
                  <a:cubicBezTo>
                    <a:pt x="149275" y="154565"/>
                    <a:pt x="143543" y="160322"/>
                    <a:pt x="136451" y="160322"/>
                  </a:cubicBezTo>
                  <a:cubicBezTo>
                    <a:pt x="129352" y="160322"/>
                    <a:pt x="123620" y="154565"/>
                    <a:pt x="123620" y="147470"/>
                  </a:cubicBezTo>
                  <a:lnTo>
                    <a:pt x="123620" y="39563"/>
                  </a:lnTo>
                  <a:lnTo>
                    <a:pt x="118458" y="39563"/>
                  </a:lnTo>
                  <a:lnTo>
                    <a:pt x="118458" y="329274"/>
                  </a:lnTo>
                  <a:cubicBezTo>
                    <a:pt x="118458" y="339900"/>
                    <a:pt x="109858" y="348522"/>
                    <a:pt x="99285" y="348522"/>
                  </a:cubicBezTo>
                  <a:cubicBezTo>
                    <a:pt x="88640" y="348522"/>
                    <a:pt x="80043" y="339900"/>
                    <a:pt x="80043" y="329274"/>
                  </a:cubicBezTo>
                  <a:lnTo>
                    <a:pt x="80043" y="170654"/>
                  </a:lnTo>
                  <a:lnTo>
                    <a:pt x="69541" y="170654"/>
                  </a:lnTo>
                  <a:lnTo>
                    <a:pt x="69541" y="329313"/>
                  </a:lnTo>
                  <a:cubicBezTo>
                    <a:pt x="69541" y="339926"/>
                    <a:pt x="60941" y="348522"/>
                    <a:pt x="50360" y="348522"/>
                  </a:cubicBezTo>
                  <a:cubicBezTo>
                    <a:pt x="39723" y="348522"/>
                    <a:pt x="31123" y="339926"/>
                    <a:pt x="31123" y="329313"/>
                  </a:cubicBezTo>
                  <a:lnTo>
                    <a:pt x="31123" y="39563"/>
                  </a:lnTo>
                  <a:lnTo>
                    <a:pt x="25697" y="39563"/>
                  </a:lnTo>
                  <a:lnTo>
                    <a:pt x="25697" y="147898"/>
                  </a:lnTo>
                  <a:cubicBezTo>
                    <a:pt x="25697" y="154987"/>
                    <a:pt x="19969" y="160729"/>
                    <a:pt x="12895" y="160729"/>
                  </a:cubicBezTo>
                  <a:cubicBezTo>
                    <a:pt x="5821" y="160729"/>
                    <a:pt x="98" y="154987"/>
                    <a:pt x="98" y="147898"/>
                  </a:cubicBezTo>
                  <a:lnTo>
                    <a:pt x="0" y="29369"/>
                  </a:lnTo>
                  <a:cubicBezTo>
                    <a:pt x="0" y="13129"/>
                    <a:pt x="13158" y="0"/>
                    <a:pt x="29343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8482" name="Shape 9347"/>
          <p:cNvSpPr>
            <a:spLocks/>
          </p:cNvSpPr>
          <p:nvPr/>
        </p:nvSpPr>
        <p:spPr bwMode="auto">
          <a:xfrm flipH="1">
            <a:off x="6357938" y="2000250"/>
            <a:ext cx="142875" cy="46038"/>
          </a:xfrm>
          <a:custGeom>
            <a:avLst/>
            <a:gdLst>
              <a:gd name="T0" fmla="*/ 71373 w 64401"/>
              <a:gd name="T1" fmla="*/ 0 h 64385"/>
              <a:gd name="T2" fmla="*/ 110874 w 64401"/>
              <a:gd name="T3" fmla="*/ 0 h 64385"/>
              <a:gd name="T4" fmla="*/ 142876 w 64401"/>
              <a:gd name="T5" fmla="*/ 10233 h 64385"/>
              <a:gd name="T6" fmla="*/ 142876 w 64401"/>
              <a:gd name="T7" fmla="*/ 22853 h 64385"/>
              <a:gd name="T8" fmla="*/ 142876 w 64401"/>
              <a:gd name="T9" fmla="*/ 35474 h 64385"/>
              <a:gd name="T10" fmla="*/ 110874 w 64401"/>
              <a:gd name="T11" fmla="*/ 45719 h 64385"/>
              <a:gd name="T12" fmla="*/ 71373 w 64401"/>
              <a:gd name="T13" fmla="*/ 45719 h 64385"/>
              <a:gd name="T14" fmla="*/ 31958 w 64401"/>
              <a:gd name="T15" fmla="*/ 45719 h 64385"/>
              <a:gd name="T16" fmla="*/ 0 w 64401"/>
              <a:gd name="T17" fmla="*/ 35474 h 64385"/>
              <a:gd name="T18" fmla="*/ 0 w 64401"/>
              <a:gd name="T19" fmla="*/ 22853 h 64385"/>
              <a:gd name="T20" fmla="*/ 0 w 64401"/>
              <a:gd name="T21" fmla="*/ 10233 h 64385"/>
              <a:gd name="T22" fmla="*/ 31958 w 64401"/>
              <a:gd name="T23" fmla="*/ 0 h 64385"/>
              <a:gd name="T24" fmla="*/ 71373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1" y="0"/>
                </a:moveTo>
                <a:cubicBezTo>
                  <a:pt x="49976" y="0"/>
                  <a:pt x="64401" y="14411"/>
                  <a:pt x="64401" y="32183"/>
                </a:cubicBezTo>
                <a:cubicBezTo>
                  <a:pt x="64401" y="49957"/>
                  <a:pt x="49976" y="64385"/>
                  <a:pt x="32171" y="64385"/>
                </a:cubicBezTo>
                <a:cubicBezTo>
                  <a:pt x="14405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83" name="Shape 9347"/>
          <p:cNvSpPr>
            <a:spLocks/>
          </p:cNvSpPr>
          <p:nvPr/>
        </p:nvSpPr>
        <p:spPr bwMode="auto">
          <a:xfrm flipH="1">
            <a:off x="6143625" y="2000250"/>
            <a:ext cx="142875" cy="46038"/>
          </a:xfrm>
          <a:custGeom>
            <a:avLst/>
            <a:gdLst>
              <a:gd name="T0" fmla="*/ 71373 w 64401"/>
              <a:gd name="T1" fmla="*/ 0 h 64385"/>
              <a:gd name="T2" fmla="*/ 110874 w 64401"/>
              <a:gd name="T3" fmla="*/ 0 h 64385"/>
              <a:gd name="T4" fmla="*/ 142876 w 64401"/>
              <a:gd name="T5" fmla="*/ 10233 h 64385"/>
              <a:gd name="T6" fmla="*/ 142876 w 64401"/>
              <a:gd name="T7" fmla="*/ 22853 h 64385"/>
              <a:gd name="T8" fmla="*/ 142876 w 64401"/>
              <a:gd name="T9" fmla="*/ 35474 h 64385"/>
              <a:gd name="T10" fmla="*/ 110874 w 64401"/>
              <a:gd name="T11" fmla="*/ 45719 h 64385"/>
              <a:gd name="T12" fmla="*/ 71373 w 64401"/>
              <a:gd name="T13" fmla="*/ 45719 h 64385"/>
              <a:gd name="T14" fmla="*/ 31958 w 64401"/>
              <a:gd name="T15" fmla="*/ 45719 h 64385"/>
              <a:gd name="T16" fmla="*/ 0 w 64401"/>
              <a:gd name="T17" fmla="*/ 35474 h 64385"/>
              <a:gd name="T18" fmla="*/ 0 w 64401"/>
              <a:gd name="T19" fmla="*/ 22853 h 64385"/>
              <a:gd name="T20" fmla="*/ 0 w 64401"/>
              <a:gd name="T21" fmla="*/ 10233 h 64385"/>
              <a:gd name="T22" fmla="*/ 31958 w 64401"/>
              <a:gd name="T23" fmla="*/ 0 h 64385"/>
              <a:gd name="T24" fmla="*/ 71373 w 64401"/>
              <a:gd name="T25" fmla="*/ 0 h 643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4401"/>
              <a:gd name="T40" fmla="*/ 0 h 64385"/>
              <a:gd name="T41" fmla="*/ 64401 w 64401"/>
              <a:gd name="T42" fmla="*/ 64385 h 643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4401" h="64385">
                <a:moveTo>
                  <a:pt x="32171" y="0"/>
                </a:moveTo>
                <a:cubicBezTo>
                  <a:pt x="49976" y="0"/>
                  <a:pt x="64401" y="14411"/>
                  <a:pt x="64401" y="32183"/>
                </a:cubicBezTo>
                <a:cubicBezTo>
                  <a:pt x="64401" y="49957"/>
                  <a:pt x="49976" y="64385"/>
                  <a:pt x="32171" y="64385"/>
                </a:cubicBezTo>
                <a:cubicBezTo>
                  <a:pt x="14405" y="64385"/>
                  <a:pt x="0" y="49957"/>
                  <a:pt x="0" y="32183"/>
                </a:cubicBezTo>
                <a:close/>
              </a:path>
            </a:pathLst>
          </a:custGeom>
          <a:solidFill>
            <a:srgbClr val="0A5C96"/>
          </a:solidFill>
          <a:ln w="0">
            <a:noFill/>
            <a:miter lim="127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Группа 1"/>
          <p:cNvGrpSpPr>
            <a:grpSpLocks/>
          </p:cNvGrpSpPr>
          <p:nvPr/>
        </p:nvGrpSpPr>
        <p:grpSpPr bwMode="auto">
          <a:xfrm>
            <a:off x="285750" y="285750"/>
            <a:ext cx="8645525" cy="500063"/>
            <a:chOff x="357771" y="285728"/>
            <a:chExt cx="8571185" cy="500066"/>
          </a:xfrm>
        </p:grpSpPr>
        <p:grpSp>
          <p:nvGrpSpPr>
            <p:cNvPr id="19465" name="Group 62770"/>
            <p:cNvGrpSpPr>
              <a:grpSpLocks/>
            </p:cNvGrpSpPr>
            <p:nvPr/>
          </p:nvGrpSpPr>
          <p:grpSpPr bwMode="auto">
            <a:xfrm>
              <a:off x="5072066" y="357166"/>
              <a:ext cx="3856890" cy="383837"/>
              <a:chOff x="0" y="0"/>
              <a:chExt cx="3858070" cy="383875"/>
            </a:xfrm>
          </p:grpSpPr>
          <p:sp>
            <p:nvSpPr>
              <p:cNvPr id="19470" name="Shape 496"/>
              <p:cNvSpPr>
                <a:spLocks/>
              </p:cNvSpPr>
              <p:nvPr/>
            </p:nvSpPr>
            <p:spPr bwMode="auto">
              <a:xfrm>
                <a:off x="271749" y="161557"/>
                <a:ext cx="35669" cy="37292"/>
              </a:xfrm>
              <a:custGeom>
                <a:avLst/>
                <a:gdLst>
                  <a:gd name="T0" fmla="*/ 18645 w 35669"/>
                  <a:gd name="T1" fmla="*/ 0 h 37292"/>
                  <a:gd name="T2" fmla="*/ 35669 w 35669"/>
                  <a:gd name="T3" fmla="*/ 18645 h 37292"/>
                  <a:gd name="T4" fmla="*/ 18645 w 35669"/>
                  <a:gd name="T5" fmla="*/ 37292 h 37292"/>
                  <a:gd name="T6" fmla="*/ 0 w 35669"/>
                  <a:gd name="T7" fmla="*/ 18645 h 37292"/>
                  <a:gd name="T8" fmla="*/ 18645 w 35669"/>
                  <a:gd name="T9" fmla="*/ 0 h 37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69"/>
                  <a:gd name="T16" fmla="*/ 0 h 37292"/>
                  <a:gd name="T17" fmla="*/ 35669 w 35669"/>
                  <a:gd name="T18" fmla="*/ 37292 h 37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69" h="37292">
                    <a:moveTo>
                      <a:pt x="18645" y="0"/>
                    </a:moveTo>
                    <a:lnTo>
                      <a:pt x="35669" y="18645"/>
                    </a:lnTo>
                    <a:lnTo>
                      <a:pt x="18645" y="37292"/>
                    </a:lnTo>
                    <a:lnTo>
                      <a:pt x="0" y="18645"/>
                    </a:lnTo>
                    <a:lnTo>
                      <a:pt x="18645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9471" name="Shape 497"/>
              <p:cNvSpPr>
                <a:spLocks/>
              </p:cNvSpPr>
              <p:nvPr/>
            </p:nvSpPr>
            <p:spPr bwMode="auto">
              <a:xfrm>
                <a:off x="179911" y="160686"/>
                <a:ext cx="37756" cy="39035"/>
              </a:xfrm>
              <a:custGeom>
                <a:avLst/>
                <a:gdLst>
                  <a:gd name="T0" fmla="*/ 19058 w 37756"/>
                  <a:gd name="T1" fmla="*/ 0 h 39035"/>
                  <a:gd name="T2" fmla="*/ 37756 w 37756"/>
                  <a:gd name="T3" fmla="*/ 19516 h 39035"/>
                  <a:gd name="T4" fmla="*/ 19058 w 37756"/>
                  <a:gd name="T5" fmla="*/ 39035 h 39035"/>
                  <a:gd name="T6" fmla="*/ 770 w 37756"/>
                  <a:gd name="T7" fmla="*/ 19876 h 39035"/>
                  <a:gd name="T8" fmla="*/ 0 w 37756"/>
                  <a:gd name="T9" fmla="*/ 19876 h 39035"/>
                  <a:gd name="T10" fmla="*/ 0 w 37756"/>
                  <a:gd name="T11" fmla="*/ 19163 h 39035"/>
                  <a:gd name="T12" fmla="*/ 770 w 37756"/>
                  <a:gd name="T13" fmla="*/ 19155 h 39035"/>
                  <a:gd name="T14" fmla="*/ 19058 w 37756"/>
                  <a:gd name="T15" fmla="*/ 0 h 390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756"/>
                  <a:gd name="T25" fmla="*/ 0 h 39035"/>
                  <a:gd name="T26" fmla="*/ 37756 w 37756"/>
                  <a:gd name="T27" fmla="*/ 39035 h 390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756" h="39035">
                    <a:moveTo>
                      <a:pt x="19058" y="0"/>
                    </a:moveTo>
                    <a:lnTo>
                      <a:pt x="37756" y="19516"/>
                    </a:lnTo>
                    <a:lnTo>
                      <a:pt x="19058" y="39035"/>
                    </a:lnTo>
                    <a:lnTo>
                      <a:pt x="770" y="19876"/>
                    </a:lnTo>
                    <a:lnTo>
                      <a:pt x="0" y="19876"/>
                    </a:lnTo>
                    <a:lnTo>
                      <a:pt x="0" y="19163"/>
                    </a:lnTo>
                    <a:lnTo>
                      <a:pt x="770" y="19155"/>
                    </a:lnTo>
                    <a:lnTo>
                      <a:pt x="190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9472" name="Shape 498"/>
              <p:cNvSpPr>
                <a:spLocks/>
              </p:cNvSpPr>
              <p:nvPr/>
            </p:nvSpPr>
            <p:spPr bwMode="auto">
              <a:xfrm>
                <a:off x="0" y="339041"/>
                <a:ext cx="46786" cy="21358"/>
              </a:xfrm>
              <a:custGeom>
                <a:avLst/>
                <a:gdLst>
                  <a:gd name="T0" fmla="*/ 23937 w 46786"/>
                  <a:gd name="T1" fmla="*/ 0 h 21358"/>
                  <a:gd name="T2" fmla="*/ 46786 w 46786"/>
                  <a:gd name="T3" fmla="*/ 21358 h 21358"/>
                  <a:gd name="T4" fmla="*/ 0 w 46786"/>
                  <a:gd name="T5" fmla="*/ 21358 h 21358"/>
                  <a:gd name="T6" fmla="*/ 23937 w 46786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6"/>
                  <a:gd name="T13" fmla="*/ 0 h 21358"/>
                  <a:gd name="T14" fmla="*/ 46786 w 46786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6" h="21358">
                    <a:moveTo>
                      <a:pt x="23937" y="0"/>
                    </a:moveTo>
                    <a:lnTo>
                      <a:pt x="46786" y="21358"/>
                    </a:lnTo>
                    <a:lnTo>
                      <a:pt x="0" y="21358"/>
                    </a:lnTo>
                    <a:lnTo>
                      <a:pt x="23937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9473" name="Shape 499"/>
              <p:cNvSpPr>
                <a:spLocks/>
              </p:cNvSpPr>
              <p:nvPr/>
            </p:nvSpPr>
            <p:spPr bwMode="auto">
              <a:xfrm>
                <a:off x="0" y="0"/>
                <a:ext cx="46789" cy="21358"/>
              </a:xfrm>
              <a:custGeom>
                <a:avLst/>
                <a:gdLst>
                  <a:gd name="T0" fmla="*/ 0 w 46789"/>
                  <a:gd name="T1" fmla="*/ 0 h 21358"/>
                  <a:gd name="T2" fmla="*/ 46789 w 46789"/>
                  <a:gd name="T3" fmla="*/ 0 h 21358"/>
                  <a:gd name="T4" fmla="*/ 23937 w 46789"/>
                  <a:gd name="T5" fmla="*/ 21358 h 21358"/>
                  <a:gd name="T6" fmla="*/ 0 w 46789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9"/>
                  <a:gd name="T13" fmla="*/ 0 h 21358"/>
                  <a:gd name="T14" fmla="*/ 46789 w 46789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9" h="21358">
                    <a:moveTo>
                      <a:pt x="0" y="0"/>
                    </a:moveTo>
                    <a:lnTo>
                      <a:pt x="46789" y="0"/>
                    </a:lnTo>
                    <a:lnTo>
                      <a:pt x="23937" y="213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9474" name="Shape 500"/>
              <p:cNvSpPr>
                <a:spLocks/>
              </p:cNvSpPr>
              <p:nvPr/>
            </p:nvSpPr>
            <p:spPr bwMode="auto">
              <a:xfrm>
                <a:off x="1164525" y="0"/>
                <a:ext cx="2444972" cy="360399"/>
              </a:xfrm>
              <a:custGeom>
                <a:avLst/>
                <a:gdLst>
                  <a:gd name="T0" fmla="*/ 35989 w 3562045"/>
                  <a:gd name="T1" fmla="*/ 0 h 360399"/>
                  <a:gd name="T2" fmla="*/ 3562045 w 3562045"/>
                  <a:gd name="T3" fmla="*/ 0 h 360399"/>
                  <a:gd name="T4" fmla="*/ 3562045 w 3562045"/>
                  <a:gd name="T5" fmla="*/ 360399 h 360399"/>
                  <a:gd name="T6" fmla="*/ 35995 w 3562045"/>
                  <a:gd name="T7" fmla="*/ 360399 h 360399"/>
                  <a:gd name="T8" fmla="*/ 66484 w 3562045"/>
                  <a:gd name="T9" fmla="*/ 333817 h 360399"/>
                  <a:gd name="T10" fmla="*/ 43397 w 3562045"/>
                  <a:gd name="T11" fmla="*/ 312048 h 360399"/>
                  <a:gd name="T12" fmla="*/ 19389 w 3562045"/>
                  <a:gd name="T13" fmla="*/ 332078 h 360399"/>
                  <a:gd name="T14" fmla="*/ 0 w 3562045"/>
                  <a:gd name="T15" fmla="*/ 314664 h 360399"/>
                  <a:gd name="T16" fmla="*/ 46169 w 3562045"/>
                  <a:gd name="T17" fmla="*/ 271120 h 360399"/>
                  <a:gd name="T18" fmla="*/ 91411 w 3562045"/>
                  <a:gd name="T19" fmla="*/ 312915 h 360399"/>
                  <a:gd name="T20" fmla="*/ 138506 w 3562045"/>
                  <a:gd name="T21" fmla="*/ 268506 h 360399"/>
                  <a:gd name="T22" fmla="*/ 114495 w 3562045"/>
                  <a:gd name="T23" fmla="*/ 244997 h 360399"/>
                  <a:gd name="T24" fmla="*/ 94183 w 3562045"/>
                  <a:gd name="T25" fmla="*/ 265023 h 360399"/>
                  <a:gd name="T26" fmla="*/ 72475 w 3562045"/>
                  <a:gd name="T27" fmla="*/ 244973 h 360399"/>
                  <a:gd name="T28" fmla="*/ 115919 w 3562045"/>
                  <a:gd name="T29" fmla="*/ 203670 h 360399"/>
                  <a:gd name="T30" fmla="*/ 162514 w 3562045"/>
                  <a:gd name="T31" fmla="*/ 245868 h 360399"/>
                  <a:gd name="T32" fmla="*/ 209592 w 3562045"/>
                  <a:gd name="T33" fmla="*/ 202344 h 360399"/>
                  <a:gd name="T34" fmla="*/ 232690 w 3562045"/>
                  <a:gd name="T35" fmla="*/ 224096 h 360399"/>
                  <a:gd name="T36" fmla="*/ 185129 w 3562045"/>
                  <a:gd name="T37" fmla="*/ 267195 h 360399"/>
                  <a:gd name="T38" fmla="*/ 211010 w 3562045"/>
                  <a:gd name="T39" fmla="*/ 291996 h 360399"/>
                  <a:gd name="T40" fmla="*/ 258548 w 3562045"/>
                  <a:gd name="T41" fmla="*/ 250224 h 360399"/>
                  <a:gd name="T42" fmla="*/ 306561 w 3562045"/>
                  <a:gd name="T43" fmla="*/ 292020 h 360399"/>
                  <a:gd name="T44" fmla="*/ 333338 w 3562045"/>
                  <a:gd name="T45" fmla="*/ 266766 h 360399"/>
                  <a:gd name="T46" fmla="*/ 287171 w 3562045"/>
                  <a:gd name="T47" fmla="*/ 224096 h 360399"/>
                  <a:gd name="T48" fmla="*/ 329647 w 3562045"/>
                  <a:gd name="T49" fmla="*/ 180561 h 360399"/>
                  <a:gd name="T50" fmla="*/ 318769 w 3562045"/>
                  <a:gd name="T51" fmla="*/ 180201 h 360399"/>
                  <a:gd name="T52" fmla="*/ 329647 w 3562045"/>
                  <a:gd name="T53" fmla="*/ 179841 h 360399"/>
                  <a:gd name="T54" fmla="*/ 287171 w 3562045"/>
                  <a:gd name="T55" fmla="*/ 136303 h 360399"/>
                  <a:gd name="T56" fmla="*/ 333338 w 3562045"/>
                  <a:gd name="T57" fmla="*/ 93635 h 360399"/>
                  <a:gd name="T58" fmla="*/ 306561 w 3562045"/>
                  <a:gd name="T59" fmla="*/ 68384 h 360399"/>
                  <a:gd name="T60" fmla="*/ 258548 w 3562045"/>
                  <a:gd name="T61" fmla="*/ 110178 h 360399"/>
                  <a:gd name="T62" fmla="*/ 211010 w 3562045"/>
                  <a:gd name="T63" fmla="*/ 68406 h 360399"/>
                  <a:gd name="T64" fmla="*/ 185129 w 3562045"/>
                  <a:gd name="T65" fmla="*/ 93207 h 360399"/>
                  <a:gd name="T66" fmla="*/ 232690 w 3562045"/>
                  <a:gd name="T67" fmla="*/ 136303 h 360399"/>
                  <a:gd name="T68" fmla="*/ 209592 w 3562045"/>
                  <a:gd name="T69" fmla="*/ 158064 h 360399"/>
                  <a:gd name="T70" fmla="*/ 162514 w 3562045"/>
                  <a:gd name="T71" fmla="*/ 114533 h 360399"/>
                  <a:gd name="T72" fmla="*/ 115919 w 3562045"/>
                  <a:gd name="T73" fmla="*/ 156733 h 360399"/>
                  <a:gd name="T74" fmla="*/ 72475 w 3562045"/>
                  <a:gd name="T75" fmla="*/ 115430 h 360399"/>
                  <a:gd name="T76" fmla="*/ 94183 w 3562045"/>
                  <a:gd name="T77" fmla="*/ 95378 h 360399"/>
                  <a:gd name="T78" fmla="*/ 114495 w 3562045"/>
                  <a:gd name="T79" fmla="*/ 115401 h 360399"/>
                  <a:gd name="T80" fmla="*/ 138506 w 3562045"/>
                  <a:gd name="T81" fmla="*/ 91894 h 360399"/>
                  <a:gd name="T82" fmla="*/ 91411 w 3562045"/>
                  <a:gd name="T83" fmla="*/ 47484 h 360399"/>
                  <a:gd name="T84" fmla="*/ 46169 w 3562045"/>
                  <a:gd name="T85" fmla="*/ 89284 h 360399"/>
                  <a:gd name="T86" fmla="*/ 0 w 3562045"/>
                  <a:gd name="T87" fmla="*/ 45744 h 360399"/>
                  <a:gd name="T88" fmla="*/ 19389 w 3562045"/>
                  <a:gd name="T89" fmla="*/ 28327 h 360399"/>
                  <a:gd name="T90" fmla="*/ 43397 w 3562045"/>
                  <a:gd name="T91" fmla="*/ 48355 h 360399"/>
                  <a:gd name="T92" fmla="*/ 66484 w 3562045"/>
                  <a:gd name="T93" fmla="*/ 26585 h 360399"/>
                  <a:gd name="T94" fmla="*/ 35989 w 3562045"/>
                  <a:gd name="T95" fmla="*/ 0 h 36039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562045"/>
                  <a:gd name="T145" fmla="*/ 0 h 360399"/>
                  <a:gd name="T146" fmla="*/ 3562045 w 3562045"/>
                  <a:gd name="T147" fmla="*/ 360399 h 36039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562045" h="360399">
                    <a:moveTo>
                      <a:pt x="35989" y="0"/>
                    </a:moveTo>
                    <a:lnTo>
                      <a:pt x="3562045" y="0"/>
                    </a:lnTo>
                    <a:lnTo>
                      <a:pt x="3562045" y="360399"/>
                    </a:lnTo>
                    <a:lnTo>
                      <a:pt x="35995" y="360399"/>
                    </a:lnTo>
                    <a:lnTo>
                      <a:pt x="66484" y="333817"/>
                    </a:lnTo>
                    <a:lnTo>
                      <a:pt x="43397" y="312048"/>
                    </a:lnTo>
                    <a:lnTo>
                      <a:pt x="19389" y="332078"/>
                    </a:lnTo>
                    <a:lnTo>
                      <a:pt x="0" y="314664"/>
                    </a:lnTo>
                    <a:lnTo>
                      <a:pt x="46169" y="271120"/>
                    </a:lnTo>
                    <a:lnTo>
                      <a:pt x="91411" y="312915"/>
                    </a:lnTo>
                    <a:lnTo>
                      <a:pt x="138506" y="268506"/>
                    </a:lnTo>
                    <a:lnTo>
                      <a:pt x="114495" y="244997"/>
                    </a:lnTo>
                    <a:lnTo>
                      <a:pt x="94183" y="265023"/>
                    </a:lnTo>
                    <a:lnTo>
                      <a:pt x="72475" y="244973"/>
                    </a:lnTo>
                    <a:lnTo>
                      <a:pt x="115919" y="203670"/>
                    </a:lnTo>
                    <a:lnTo>
                      <a:pt x="162514" y="245868"/>
                    </a:lnTo>
                    <a:lnTo>
                      <a:pt x="209592" y="202344"/>
                    </a:lnTo>
                    <a:lnTo>
                      <a:pt x="232690" y="224096"/>
                    </a:lnTo>
                    <a:lnTo>
                      <a:pt x="185129" y="267195"/>
                    </a:lnTo>
                    <a:lnTo>
                      <a:pt x="211010" y="291996"/>
                    </a:lnTo>
                    <a:lnTo>
                      <a:pt x="258548" y="250224"/>
                    </a:lnTo>
                    <a:lnTo>
                      <a:pt x="306561" y="292020"/>
                    </a:lnTo>
                    <a:lnTo>
                      <a:pt x="333338" y="266766"/>
                    </a:lnTo>
                    <a:lnTo>
                      <a:pt x="287171" y="224096"/>
                    </a:lnTo>
                    <a:lnTo>
                      <a:pt x="329647" y="180561"/>
                    </a:lnTo>
                    <a:lnTo>
                      <a:pt x="318769" y="180201"/>
                    </a:lnTo>
                    <a:lnTo>
                      <a:pt x="329647" y="179841"/>
                    </a:lnTo>
                    <a:lnTo>
                      <a:pt x="287171" y="136303"/>
                    </a:lnTo>
                    <a:lnTo>
                      <a:pt x="333338" y="93635"/>
                    </a:lnTo>
                    <a:lnTo>
                      <a:pt x="306561" y="68384"/>
                    </a:lnTo>
                    <a:lnTo>
                      <a:pt x="258548" y="110178"/>
                    </a:lnTo>
                    <a:lnTo>
                      <a:pt x="211010" y="68406"/>
                    </a:lnTo>
                    <a:lnTo>
                      <a:pt x="185129" y="93207"/>
                    </a:lnTo>
                    <a:lnTo>
                      <a:pt x="232690" y="136303"/>
                    </a:lnTo>
                    <a:lnTo>
                      <a:pt x="209592" y="158064"/>
                    </a:lnTo>
                    <a:lnTo>
                      <a:pt x="162514" y="114533"/>
                    </a:lnTo>
                    <a:lnTo>
                      <a:pt x="115919" y="156733"/>
                    </a:lnTo>
                    <a:lnTo>
                      <a:pt x="72475" y="115430"/>
                    </a:lnTo>
                    <a:lnTo>
                      <a:pt x="94183" y="95378"/>
                    </a:lnTo>
                    <a:lnTo>
                      <a:pt x="114495" y="115401"/>
                    </a:lnTo>
                    <a:lnTo>
                      <a:pt x="138506" y="91894"/>
                    </a:lnTo>
                    <a:lnTo>
                      <a:pt x="91411" y="47484"/>
                    </a:lnTo>
                    <a:lnTo>
                      <a:pt x="46169" y="89284"/>
                    </a:lnTo>
                    <a:lnTo>
                      <a:pt x="0" y="45744"/>
                    </a:lnTo>
                    <a:lnTo>
                      <a:pt x="19389" y="28327"/>
                    </a:lnTo>
                    <a:lnTo>
                      <a:pt x="43397" y="48355"/>
                    </a:lnTo>
                    <a:lnTo>
                      <a:pt x="66484" y="26585"/>
                    </a:lnTo>
                    <a:lnTo>
                      <a:pt x="35989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9475" name="Rectangle 501"/>
              <p:cNvSpPr>
                <a:spLocks noChangeArrowheads="1"/>
              </p:cNvSpPr>
              <p:nvPr/>
            </p:nvSpPr>
            <p:spPr bwMode="auto">
              <a:xfrm>
                <a:off x="1989238" y="79549"/>
                <a:ext cx="1868832" cy="304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b="1">
                    <a:solidFill>
                      <a:srgbClr val="676766"/>
                    </a:solidFill>
                    <a:latin typeface="Courier New" pitchFamily="49" charset="0"/>
                    <a:cs typeface="Arial" charset="0"/>
                  </a:rPr>
                  <a:t>СТАТИСТИКА</a:t>
                </a:r>
                <a:endParaRPr lang="ru-RU">
                  <a:cs typeface="Arial" charset="0"/>
                </a:endParaRPr>
              </a:p>
            </p:txBody>
          </p:sp>
        </p:grpSp>
        <p:grpSp>
          <p:nvGrpSpPr>
            <p:cNvPr id="19466" name="Group 62080"/>
            <p:cNvGrpSpPr>
              <a:grpSpLocks/>
            </p:cNvGrpSpPr>
            <p:nvPr/>
          </p:nvGrpSpPr>
          <p:grpSpPr bwMode="auto">
            <a:xfrm>
              <a:off x="357771" y="285728"/>
              <a:ext cx="5028565" cy="500066"/>
              <a:chOff x="-134052" y="0"/>
              <a:chExt cx="9517701" cy="563367"/>
            </a:xfrm>
          </p:grpSpPr>
          <p:sp>
            <p:nvSpPr>
              <p:cNvPr id="19467" name="Shape 231"/>
              <p:cNvSpPr>
                <a:spLocks/>
              </p:cNvSpPr>
              <p:nvPr/>
            </p:nvSpPr>
            <p:spPr bwMode="auto">
              <a:xfrm>
                <a:off x="7969457" y="257284"/>
                <a:ext cx="48327" cy="49385"/>
              </a:xfrm>
              <a:custGeom>
                <a:avLst/>
                <a:gdLst>
                  <a:gd name="T0" fmla="*/ 25250 w 48327"/>
                  <a:gd name="T1" fmla="*/ 0 h 49385"/>
                  <a:gd name="T2" fmla="*/ 48327 w 48327"/>
                  <a:gd name="T3" fmla="*/ 24688 h 49385"/>
                  <a:gd name="T4" fmla="*/ 25250 w 48327"/>
                  <a:gd name="T5" fmla="*/ 49385 h 49385"/>
                  <a:gd name="T6" fmla="*/ 0 w 48327"/>
                  <a:gd name="T7" fmla="*/ 24688 h 49385"/>
                  <a:gd name="T8" fmla="*/ 25250 w 48327"/>
                  <a:gd name="T9" fmla="*/ 0 h 493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27"/>
                  <a:gd name="T16" fmla="*/ 0 h 49385"/>
                  <a:gd name="T17" fmla="*/ 48327 w 48327"/>
                  <a:gd name="T18" fmla="*/ 49385 h 493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27" h="49385">
                    <a:moveTo>
                      <a:pt x="25250" y="0"/>
                    </a:moveTo>
                    <a:lnTo>
                      <a:pt x="48327" y="24688"/>
                    </a:lnTo>
                    <a:lnTo>
                      <a:pt x="25250" y="49385"/>
                    </a:lnTo>
                    <a:lnTo>
                      <a:pt x="0" y="24688"/>
                    </a:lnTo>
                    <a:lnTo>
                      <a:pt x="2525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9468" name="Shape 232"/>
              <p:cNvSpPr>
                <a:spLocks/>
              </p:cNvSpPr>
              <p:nvPr/>
            </p:nvSpPr>
            <p:spPr bwMode="auto">
              <a:xfrm>
                <a:off x="-134052" y="0"/>
                <a:ext cx="9517701" cy="563367"/>
              </a:xfrm>
              <a:custGeom>
                <a:avLst/>
                <a:gdLst>
                  <a:gd name="T0" fmla="*/ 0 w 8247842"/>
                  <a:gd name="T1" fmla="*/ 0 h 563367"/>
                  <a:gd name="T2" fmla="*/ 7980110 w 8247842"/>
                  <a:gd name="T3" fmla="*/ 0 h 563367"/>
                  <a:gd name="T4" fmla="*/ 8247794 w 8247842"/>
                  <a:gd name="T5" fmla="*/ 261943 h 563367"/>
                  <a:gd name="T6" fmla="*/ 8065898 w 8247842"/>
                  <a:gd name="T7" fmla="*/ 261943 h 563367"/>
                  <a:gd name="T8" fmla="*/ 8028515 w 8247842"/>
                  <a:gd name="T9" fmla="*/ 224020 h 563367"/>
                  <a:gd name="T10" fmla="*/ 8056791 w 8247842"/>
                  <a:gd name="T11" fmla="*/ 196859 h 563367"/>
                  <a:gd name="T12" fmla="*/ 8085060 w 8247842"/>
                  <a:gd name="T13" fmla="*/ 225125 h 563367"/>
                  <a:gd name="T14" fmla="*/ 8119433 w 8247842"/>
                  <a:gd name="T15" fmla="*/ 191312 h 563367"/>
                  <a:gd name="T16" fmla="*/ 8056791 w 8247842"/>
                  <a:gd name="T17" fmla="*/ 129773 h 563367"/>
                  <a:gd name="T18" fmla="*/ 7994614 w 8247842"/>
                  <a:gd name="T19" fmla="*/ 189785 h 563367"/>
                  <a:gd name="T20" fmla="*/ 7965317 w 8247842"/>
                  <a:gd name="T21" fmla="*/ 160823 h 563367"/>
                  <a:gd name="T22" fmla="*/ 7932057 w 8247842"/>
                  <a:gd name="T23" fmla="*/ 193529 h 563367"/>
                  <a:gd name="T24" fmla="*/ 7960328 w 8247842"/>
                  <a:gd name="T25" fmla="*/ 222916 h 563367"/>
                  <a:gd name="T26" fmla="*/ 7933166 w 8247842"/>
                  <a:gd name="T27" fmla="*/ 248969 h 563367"/>
                  <a:gd name="T28" fmla="*/ 7905446 w 8247842"/>
                  <a:gd name="T29" fmla="*/ 219586 h 563367"/>
                  <a:gd name="T30" fmla="*/ 7873294 w 8247842"/>
                  <a:gd name="T31" fmla="*/ 251189 h 563367"/>
                  <a:gd name="T32" fmla="*/ 7903264 w 8247842"/>
                  <a:gd name="T33" fmla="*/ 282251 h 563367"/>
                  <a:gd name="T34" fmla="*/ 7873294 w 8247842"/>
                  <a:gd name="T35" fmla="*/ 312768 h 563367"/>
                  <a:gd name="T36" fmla="*/ 7905446 w 8247842"/>
                  <a:gd name="T37" fmla="*/ 344366 h 563367"/>
                  <a:gd name="T38" fmla="*/ 7933166 w 8247842"/>
                  <a:gd name="T39" fmla="*/ 314985 h 563367"/>
                  <a:gd name="T40" fmla="*/ 7960328 w 8247842"/>
                  <a:gd name="T41" fmla="*/ 341036 h 563367"/>
                  <a:gd name="T42" fmla="*/ 7932057 w 8247842"/>
                  <a:gd name="T43" fmla="*/ 370422 h 563367"/>
                  <a:gd name="T44" fmla="*/ 7965317 w 8247842"/>
                  <a:gd name="T45" fmla="*/ 403125 h 563367"/>
                  <a:gd name="T46" fmla="*/ 7995810 w 8247842"/>
                  <a:gd name="T47" fmla="*/ 374166 h 563367"/>
                  <a:gd name="T48" fmla="*/ 8056791 w 8247842"/>
                  <a:gd name="T49" fmla="*/ 434177 h 563367"/>
                  <a:gd name="T50" fmla="*/ 8119433 w 8247842"/>
                  <a:gd name="T51" fmla="*/ 372635 h 563367"/>
                  <a:gd name="T52" fmla="*/ 8085060 w 8247842"/>
                  <a:gd name="T53" fmla="*/ 338817 h 563367"/>
                  <a:gd name="T54" fmla="*/ 8056791 w 8247842"/>
                  <a:gd name="T55" fmla="*/ 367096 h 563367"/>
                  <a:gd name="T56" fmla="*/ 8028515 w 8247842"/>
                  <a:gd name="T57" fmla="*/ 339930 h 563367"/>
                  <a:gd name="T58" fmla="*/ 8065326 w 8247842"/>
                  <a:gd name="T59" fmla="*/ 300208 h 563367"/>
                  <a:gd name="T60" fmla="*/ 8247842 w 8247842"/>
                  <a:gd name="T61" fmla="*/ 300208 h 563367"/>
                  <a:gd name="T62" fmla="*/ 7978502 w 8247842"/>
                  <a:gd name="T63" fmla="*/ 563367 h 563367"/>
                  <a:gd name="T64" fmla="*/ 0 w 8247842"/>
                  <a:gd name="T65" fmla="*/ 563367 h 563367"/>
                  <a:gd name="T66" fmla="*/ 0 w 8247842"/>
                  <a:gd name="T67" fmla="*/ 0 h 56336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47842"/>
                  <a:gd name="T103" fmla="*/ 0 h 563367"/>
                  <a:gd name="T104" fmla="*/ 8247842 w 8247842"/>
                  <a:gd name="T105" fmla="*/ 563367 h 56336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47842" h="563367">
                    <a:moveTo>
                      <a:pt x="0" y="0"/>
                    </a:moveTo>
                    <a:lnTo>
                      <a:pt x="7980110" y="0"/>
                    </a:lnTo>
                    <a:cubicBezTo>
                      <a:pt x="8069308" y="87623"/>
                      <a:pt x="8159163" y="174923"/>
                      <a:pt x="8247794" y="261943"/>
                    </a:cubicBezTo>
                    <a:lnTo>
                      <a:pt x="8065898" y="261943"/>
                    </a:lnTo>
                    <a:lnTo>
                      <a:pt x="8028515" y="224020"/>
                    </a:lnTo>
                    <a:lnTo>
                      <a:pt x="8056791" y="196859"/>
                    </a:lnTo>
                    <a:lnTo>
                      <a:pt x="8085060" y="225125"/>
                    </a:lnTo>
                    <a:lnTo>
                      <a:pt x="8119433" y="191312"/>
                    </a:lnTo>
                    <a:lnTo>
                      <a:pt x="8056791" y="129773"/>
                    </a:lnTo>
                    <a:lnTo>
                      <a:pt x="7994614" y="189785"/>
                    </a:lnTo>
                    <a:lnTo>
                      <a:pt x="7965317" y="160823"/>
                    </a:lnTo>
                    <a:lnTo>
                      <a:pt x="7932057" y="193529"/>
                    </a:lnTo>
                    <a:lnTo>
                      <a:pt x="7960328" y="222916"/>
                    </a:lnTo>
                    <a:lnTo>
                      <a:pt x="7933166" y="248969"/>
                    </a:lnTo>
                    <a:lnTo>
                      <a:pt x="7905446" y="219586"/>
                    </a:lnTo>
                    <a:lnTo>
                      <a:pt x="7873294" y="251189"/>
                    </a:lnTo>
                    <a:lnTo>
                      <a:pt x="7903264" y="282251"/>
                    </a:lnTo>
                    <a:lnTo>
                      <a:pt x="7873294" y="312768"/>
                    </a:lnTo>
                    <a:lnTo>
                      <a:pt x="7905446" y="344366"/>
                    </a:lnTo>
                    <a:lnTo>
                      <a:pt x="7933166" y="314985"/>
                    </a:lnTo>
                    <a:lnTo>
                      <a:pt x="7960328" y="341036"/>
                    </a:lnTo>
                    <a:lnTo>
                      <a:pt x="7932057" y="370422"/>
                    </a:lnTo>
                    <a:lnTo>
                      <a:pt x="7965317" y="403125"/>
                    </a:lnTo>
                    <a:lnTo>
                      <a:pt x="7995810" y="374166"/>
                    </a:lnTo>
                    <a:lnTo>
                      <a:pt x="8056791" y="434177"/>
                    </a:lnTo>
                    <a:lnTo>
                      <a:pt x="8119433" y="372635"/>
                    </a:lnTo>
                    <a:lnTo>
                      <a:pt x="8085060" y="338817"/>
                    </a:lnTo>
                    <a:lnTo>
                      <a:pt x="8056791" y="367096"/>
                    </a:lnTo>
                    <a:lnTo>
                      <a:pt x="8028515" y="339930"/>
                    </a:lnTo>
                    <a:lnTo>
                      <a:pt x="8065326" y="300208"/>
                    </a:lnTo>
                    <a:lnTo>
                      <a:pt x="8247842" y="300208"/>
                    </a:lnTo>
                    <a:cubicBezTo>
                      <a:pt x="8159314" y="387651"/>
                      <a:pt x="8068226" y="475221"/>
                      <a:pt x="7978502" y="563367"/>
                    </a:cubicBezTo>
                    <a:lnTo>
                      <a:pt x="0" y="563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9469" name="Rectangle 233"/>
              <p:cNvSpPr>
                <a:spLocks noChangeArrowheads="1"/>
              </p:cNvSpPr>
              <p:nvPr/>
            </p:nvSpPr>
            <p:spPr bwMode="auto">
              <a:xfrm>
                <a:off x="556636" y="157087"/>
                <a:ext cx="8156753" cy="331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sz="1400" b="1">
                    <a:solidFill>
                      <a:srgbClr val="FEFEFE"/>
                    </a:solidFill>
                    <a:latin typeface="Times New Roman" pitchFamily="18" charset="0"/>
                    <a:cs typeface="Times New Roman" pitchFamily="18" charset="0"/>
                  </a:rPr>
                  <a:t>дополнительное образование детей</a:t>
                </a:r>
                <a:endParaRPr lang="ru-RU" sz="1400" b="1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19458" name="Группа 13"/>
          <p:cNvGrpSpPr>
            <a:grpSpLocks/>
          </p:cNvGrpSpPr>
          <p:nvPr/>
        </p:nvGrpSpPr>
        <p:grpSpPr bwMode="auto">
          <a:xfrm>
            <a:off x="1357313" y="1071563"/>
            <a:ext cx="6286500" cy="2489200"/>
            <a:chOff x="928662" y="3571876"/>
            <a:chExt cx="7215238" cy="3097630"/>
          </a:xfrm>
        </p:grpSpPr>
        <p:grpSp>
          <p:nvGrpSpPr>
            <p:cNvPr id="19461" name="Группа 22"/>
            <p:cNvGrpSpPr>
              <a:grpSpLocks/>
            </p:cNvGrpSpPr>
            <p:nvPr/>
          </p:nvGrpSpPr>
          <p:grpSpPr bwMode="auto">
            <a:xfrm>
              <a:off x="3000364" y="4000504"/>
              <a:ext cx="2500330" cy="2669002"/>
              <a:chOff x="3000364" y="4000504"/>
              <a:chExt cx="2500330" cy="2669002"/>
            </a:xfrm>
          </p:grpSpPr>
          <p:graphicFrame>
            <p:nvGraphicFramePr>
              <p:cNvPr id="19463" name="Диаграмма 18"/>
              <p:cNvGraphicFramePr>
                <a:graphicFrameLocks/>
              </p:cNvGraphicFramePr>
              <p:nvPr/>
            </p:nvGraphicFramePr>
            <p:xfrm>
              <a:off x="3000364" y="4000504"/>
              <a:ext cx="2500330" cy="2214578"/>
            </p:xfrm>
            <a:graphic>
              <a:graphicData uri="http://schemas.openxmlformats.org/presentationml/2006/ole">
                <p:oleObj spid="_x0000_s19463" r:id="rId3" imgW="2176461" imgH="1780186" progId="Excel.Chart.8">
                  <p:embed/>
                </p:oleObj>
              </a:graphicData>
            </a:graphic>
          </p:graphicFrame>
          <p:sp>
            <p:nvSpPr>
              <p:cNvPr id="19464" name="TextBox 19"/>
              <p:cNvSpPr txBox="1">
                <a:spLocks noChangeArrowheads="1"/>
              </p:cNvSpPr>
              <p:nvPr/>
            </p:nvSpPr>
            <p:spPr bwMode="auto">
              <a:xfrm>
                <a:off x="3929058" y="6286520"/>
                <a:ext cx="1071570" cy="3829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400" b="1">
                    <a:latin typeface="Times New Roman" pitchFamily="18" charset="0"/>
                    <a:cs typeface="Times New Roman" pitchFamily="18" charset="0"/>
                  </a:rPr>
                  <a:t>2018 год</a:t>
                </a:r>
              </a:p>
            </p:txBody>
          </p:sp>
        </p:grpSp>
        <p:sp>
          <p:nvSpPr>
            <p:cNvPr id="19462" name="TextBox 16"/>
            <p:cNvSpPr txBox="1">
              <a:spLocks noChangeArrowheads="1"/>
            </p:cNvSpPr>
            <p:nvPr/>
          </p:nvSpPr>
          <p:spPr bwMode="auto">
            <a:xfrm>
              <a:off x="928662" y="3571876"/>
              <a:ext cx="7215238" cy="574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200" b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Охват детей в возрасте от 5 до 18 лет </a:t>
              </a:r>
            </a:p>
            <a:p>
              <a:pPr algn="ctr"/>
              <a:r>
                <a:rPr lang="ru-RU" sz="1200" b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дополнительными общеобразовательными программами</a:t>
              </a:r>
            </a:p>
          </p:txBody>
        </p:sp>
      </p:grpSp>
      <p:sp>
        <p:nvSpPr>
          <p:cNvPr id="19459" name="TextBox 24"/>
          <p:cNvSpPr txBox="1">
            <a:spLocks noChangeArrowheads="1"/>
          </p:cNvSpPr>
          <p:nvPr/>
        </p:nvSpPr>
        <p:spPr bwMode="auto">
          <a:xfrm>
            <a:off x="1500188" y="3571875"/>
            <a:ext cx="6286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Охват программами дополнительного образования по направленнос</a:t>
            </a:r>
            <a:r>
              <a:rPr lang="ru-RU" sz="12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тям</a:t>
            </a:r>
          </a:p>
        </p:txBody>
      </p:sp>
      <p:graphicFrame>
        <p:nvGraphicFramePr>
          <p:cNvPr id="19460" name="Диаграмма 21"/>
          <p:cNvGraphicFramePr>
            <a:graphicFrameLocks/>
          </p:cNvGraphicFramePr>
          <p:nvPr/>
        </p:nvGraphicFramePr>
        <p:xfrm>
          <a:off x="571500" y="4071938"/>
          <a:ext cx="8072438" cy="2428875"/>
        </p:xfrm>
        <a:graphic>
          <a:graphicData uri="http://schemas.openxmlformats.org/presentationml/2006/ole">
            <p:oleObj spid="_x0000_s19460" r:id="rId4" imgW="8071804" imgH="2426418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Группа 1"/>
          <p:cNvGrpSpPr>
            <a:grpSpLocks/>
          </p:cNvGrpSpPr>
          <p:nvPr/>
        </p:nvGrpSpPr>
        <p:grpSpPr bwMode="auto">
          <a:xfrm>
            <a:off x="428625" y="285750"/>
            <a:ext cx="4951413" cy="500063"/>
            <a:chOff x="428596" y="285728"/>
            <a:chExt cx="4950794" cy="500066"/>
          </a:xfrm>
        </p:grpSpPr>
        <p:grpSp>
          <p:nvGrpSpPr>
            <p:cNvPr id="20516" name="Group 62770"/>
            <p:cNvGrpSpPr>
              <a:grpSpLocks/>
            </p:cNvGrpSpPr>
            <p:nvPr/>
          </p:nvGrpSpPr>
          <p:grpSpPr bwMode="auto">
            <a:xfrm>
              <a:off x="5072066" y="357166"/>
              <a:ext cx="307324" cy="360363"/>
              <a:chOff x="0" y="0"/>
              <a:chExt cx="307418" cy="360399"/>
            </a:xfrm>
          </p:grpSpPr>
          <p:sp>
            <p:nvSpPr>
              <p:cNvPr id="20521" name="Shape 496"/>
              <p:cNvSpPr>
                <a:spLocks/>
              </p:cNvSpPr>
              <p:nvPr/>
            </p:nvSpPr>
            <p:spPr bwMode="auto">
              <a:xfrm>
                <a:off x="271749" y="161557"/>
                <a:ext cx="35669" cy="37292"/>
              </a:xfrm>
              <a:custGeom>
                <a:avLst/>
                <a:gdLst>
                  <a:gd name="T0" fmla="*/ 18645 w 35669"/>
                  <a:gd name="T1" fmla="*/ 0 h 37292"/>
                  <a:gd name="T2" fmla="*/ 35669 w 35669"/>
                  <a:gd name="T3" fmla="*/ 18645 h 37292"/>
                  <a:gd name="T4" fmla="*/ 18645 w 35669"/>
                  <a:gd name="T5" fmla="*/ 37292 h 37292"/>
                  <a:gd name="T6" fmla="*/ 0 w 35669"/>
                  <a:gd name="T7" fmla="*/ 18645 h 37292"/>
                  <a:gd name="T8" fmla="*/ 18645 w 35669"/>
                  <a:gd name="T9" fmla="*/ 0 h 37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69"/>
                  <a:gd name="T16" fmla="*/ 0 h 37292"/>
                  <a:gd name="T17" fmla="*/ 35669 w 35669"/>
                  <a:gd name="T18" fmla="*/ 37292 h 37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69" h="37292">
                    <a:moveTo>
                      <a:pt x="18645" y="0"/>
                    </a:moveTo>
                    <a:lnTo>
                      <a:pt x="35669" y="18645"/>
                    </a:lnTo>
                    <a:lnTo>
                      <a:pt x="18645" y="37292"/>
                    </a:lnTo>
                    <a:lnTo>
                      <a:pt x="0" y="18645"/>
                    </a:lnTo>
                    <a:lnTo>
                      <a:pt x="18645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0522" name="Shape 497"/>
              <p:cNvSpPr>
                <a:spLocks/>
              </p:cNvSpPr>
              <p:nvPr/>
            </p:nvSpPr>
            <p:spPr bwMode="auto">
              <a:xfrm>
                <a:off x="179911" y="160686"/>
                <a:ext cx="37756" cy="39035"/>
              </a:xfrm>
              <a:custGeom>
                <a:avLst/>
                <a:gdLst>
                  <a:gd name="T0" fmla="*/ 19058 w 37756"/>
                  <a:gd name="T1" fmla="*/ 0 h 39035"/>
                  <a:gd name="T2" fmla="*/ 37756 w 37756"/>
                  <a:gd name="T3" fmla="*/ 19516 h 39035"/>
                  <a:gd name="T4" fmla="*/ 19058 w 37756"/>
                  <a:gd name="T5" fmla="*/ 39035 h 39035"/>
                  <a:gd name="T6" fmla="*/ 770 w 37756"/>
                  <a:gd name="T7" fmla="*/ 19876 h 39035"/>
                  <a:gd name="T8" fmla="*/ 0 w 37756"/>
                  <a:gd name="T9" fmla="*/ 19876 h 39035"/>
                  <a:gd name="T10" fmla="*/ 0 w 37756"/>
                  <a:gd name="T11" fmla="*/ 19163 h 39035"/>
                  <a:gd name="T12" fmla="*/ 770 w 37756"/>
                  <a:gd name="T13" fmla="*/ 19155 h 39035"/>
                  <a:gd name="T14" fmla="*/ 19058 w 37756"/>
                  <a:gd name="T15" fmla="*/ 0 h 390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756"/>
                  <a:gd name="T25" fmla="*/ 0 h 39035"/>
                  <a:gd name="T26" fmla="*/ 37756 w 37756"/>
                  <a:gd name="T27" fmla="*/ 39035 h 390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756" h="39035">
                    <a:moveTo>
                      <a:pt x="19058" y="0"/>
                    </a:moveTo>
                    <a:lnTo>
                      <a:pt x="37756" y="19516"/>
                    </a:lnTo>
                    <a:lnTo>
                      <a:pt x="19058" y="39035"/>
                    </a:lnTo>
                    <a:lnTo>
                      <a:pt x="770" y="19876"/>
                    </a:lnTo>
                    <a:lnTo>
                      <a:pt x="0" y="19876"/>
                    </a:lnTo>
                    <a:lnTo>
                      <a:pt x="0" y="19163"/>
                    </a:lnTo>
                    <a:lnTo>
                      <a:pt x="770" y="19155"/>
                    </a:lnTo>
                    <a:lnTo>
                      <a:pt x="190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0523" name="Shape 498"/>
              <p:cNvSpPr>
                <a:spLocks/>
              </p:cNvSpPr>
              <p:nvPr/>
            </p:nvSpPr>
            <p:spPr bwMode="auto">
              <a:xfrm>
                <a:off x="0" y="339041"/>
                <a:ext cx="46786" cy="21358"/>
              </a:xfrm>
              <a:custGeom>
                <a:avLst/>
                <a:gdLst>
                  <a:gd name="T0" fmla="*/ 23937 w 46786"/>
                  <a:gd name="T1" fmla="*/ 0 h 21358"/>
                  <a:gd name="T2" fmla="*/ 46786 w 46786"/>
                  <a:gd name="T3" fmla="*/ 21358 h 21358"/>
                  <a:gd name="T4" fmla="*/ 0 w 46786"/>
                  <a:gd name="T5" fmla="*/ 21358 h 21358"/>
                  <a:gd name="T6" fmla="*/ 23937 w 46786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6"/>
                  <a:gd name="T13" fmla="*/ 0 h 21358"/>
                  <a:gd name="T14" fmla="*/ 46786 w 46786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6" h="21358">
                    <a:moveTo>
                      <a:pt x="23937" y="0"/>
                    </a:moveTo>
                    <a:lnTo>
                      <a:pt x="46786" y="21358"/>
                    </a:lnTo>
                    <a:lnTo>
                      <a:pt x="0" y="21358"/>
                    </a:lnTo>
                    <a:lnTo>
                      <a:pt x="23937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0524" name="Shape 499"/>
              <p:cNvSpPr>
                <a:spLocks/>
              </p:cNvSpPr>
              <p:nvPr/>
            </p:nvSpPr>
            <p:spPr bwMode="auto">
              <a:xfrm>
                <a:off x="0" y="0"/>
                <a:ext cx="46789" cy="21358"/>
              </a:xfrm>
              <a:custGeom>
                <a:avLst/>
                <a:gdLst>
                  <a:gd name="T0" fmla="*/ 0 w 46789"/>
                  <a:gd name="T1" fmla="*/ 0 h 21358"/>
                  <a:gd name="T2" fmla="*/ 46789 w 46789"/>
                  <a:gd name="T3" fmla="*/ 0 h 21358"/>
                  <a:gd name="T4" fmla="*/ 23937 w 46789"/>
                  <a:gd name="T5" fmla="*/ 21358 h 21358"/>
                  <a:gd name="T6" fmla="*/ 0 w 46789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9"/>
                  <a:gd name="T13" fmla="*/ 0 h 21358"/>
                  <a:gd name="T14" fmla="*/ 46789 w 46789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9" h="21358">
                    <a:moveTo>
                      <a:pt x="0" y="0"/>
                    </a:moveTo>
                    <a:lnTo>
                      <a:pt x="46789" y="0"/>
                    </a:lnTo>
                    <a:lnTo>
                      <a:pt x="23937" y="213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grpSp>
          <p:nvGrpSpPr>
            <p:cNvPr id="20517" name="Group 62080"/>
            <p:cNvGrpSpPr>
              <a:grpSpLocks/>
            </p:cNvGrpSpPr>
            <p:nvPr/>
          </p:nvGrpSpPr>
          <p:grpSpPr bwMode="auto">
            <a:xfrm>
              <a:off x="428596" y="285728"/>
              <a:ext cx="4357650" cy="500066"/>
              <a:chOff x="0" y="0"/>
              <a:chExt cx="8247842" cy="563367"/>
            </a:xfrm>
          </p:grpSpPr>
          <p:sp>
            <p:nvSpPr>
              <p:cNvPr id="20518" name="Shape 231"/>
              <p:cNvSpPr>
                <a:spLocks/>
              </p:cNvSpPr>
              <p:nvPr/>
            </p:nvSpPr>
            <p:spPr bwMode="auto">
              <a:xfrm>
                <a:off x="7969457" y="257284"/>
                <a:ext cx="48327" cy="49385"/>
              </a:xfrm>
              <a:custGeom>
                <a:avLst/>
                <a:gdLst>
                  <a:gd name="T0" fmla="*/ 25250 w 48327"/>
                  <a:gd name="T1" fmla="*/ 0 h 49385"/>
                  <a:gd name="T2" fmla="*/ 48327 w 48327"/>
                  <a:gd name="T3" fmla="*/ 24688 h 49385"/>
                  <a:gd name="T4" fmla="*/ 25250 w 48327"/>
                  <a:gd name="T5" fmla="*/ 49385 h 49385"/>
                  <a:gd name="T6" fmla="*/ 0 w 48327"/>
                  <a:gd name="T7" fmla="*/ 24688 h 49385"/>
                  <a:gd name="T8" fmla="*/ 25250 w 48327"/>
                  <a:gd name="T9" fmla="*/ 0 h 493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27"/>
                  <a:gd name="T16" fmla="*/ 0 h 49385"/>
                  <a:gd name="T17" fmla="*/ 48327 w 48327"/>
                  <a:gd name="T18" fmla="*/ 49385 h 493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27" h="49385">
                    <a:moveTo>
                      <a:pt x="25250" y="0"/>
                    </a:moveTo>
                    <a:lnTo>
                      <a:pt x="48327" y="24688"/>
                    </a:lnTo>
                    <a:lnTo>
                      <a:pt x="25250" y="49385"/>
                    </a:lnTo>
                    <a:lnTo>
                      <a:pt x="0" y="24688"/>
                    </a:lnTo>
                    <a:lnTo>
                      <a:pt x="2525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0519" name="Shape 232"/>
              <p:cNvSpPr>
                <a:spLocks/>
              </p:cNvSpPr>
              <p:nvPr/>
            </p:nvSpPr>
            <p:spPr bwMode="auto">
              <a:xfrm>
                <a:off x="0" y="0"/>
                <a:ext cx="8247842" cy="563367"/>
              </a:xfrm>
              <a:custGeom>
                <a:avLst/>
                <a:gdLst>
                  <a:gd name="T0" fmla="*/ 0 w 8247842"/>
                  <a:gd name="T1" fmla="*/ 0 h 563367"/>
                  <a:gd name="T2" fmla="*/ 7980110 w 8247842"/>
                  <a:gd name="T3" fmla="*/ 0 h 563367"/>
                  <a:gd name="T4" fmla="*/ 8247794 w 8247842"/>
                  <a:gd name="T5" fmla="*/ 261943 h 563367"/>
                  <a:gd name="T6" fmla="*/ 8065898 w 8247842"/>
                  <a:gd name="T7" fmla="*/ 261943 h 563367"/>
                  <a:gd name="T8" fmla="*/ 8028515 w 8247842"/>
                  <a:gd name="T9" fmla="*/ 224020 h 563367"/>
                  <a:gd name="T10" fmla="*/ 8056791 w 8247842"/>
                  <a:gd name="T11" fmla="*/ 196859 h 563367"/>
                  <a:gd name="T12" fmla="*/ 8085060 w 8247842"/>
                  <a:gd name="T13" fmla="*/ 225125 h 563367"/>
                  <a:gd name="T14" fmla="*/ 8119433 w 8247842"/>
                  <a:gd name="T15" fmla="*/ 191312 h 563367"/>
                  <a:gd name="T16" fmla="*/ 8056791 w 8247842"/>
                  <a:gd name="T17" fmla="*/ 129773 h 563367"/>
                  <a:gd name="T18" fmla="*/ 7994614 w 8247842"/>
                  <a:gd name="T19" fmla="*/ 189785 h 563367"/>
                  <a:gd name="T20" fmla="*/ 7965317 w 8247842"/>
                  <a:gd name="T21" fmla="*/ 160823 h 563367"/>
                  <a:gd name="T22" fmla="*/ 7932057 w 8247842"/>
                  <a:gd name="T23" fmla="*/ 193529 h 563367"/>
                  <a:gd name="T24" fmla="*/ 7960328 w 8247842"/>
                  <a:gd name="T25" fmla="*/ 222916 h 563367"/>
                  <a:gd name="T26" fmla="*/ 7933166 w 8247842"/>
                  <a:gd name="T27" fmla="*/ 248969 h 563367"/>
                  <a:gd name="T28" fmla="*/ 7905446 w 8247842"/>
                  <a:gd name="T29" fmla="*/ 219586 h 563367"/>
                  <a:gd name="T30" fmla="*/ 7873294 w 8247842"/>
                  <a:gd name="T31" fmla="*/ 251189 h 563367"/>
                  <a:gd name="T32" fmla="*/ 7903264 w 8247842"/>
                  <a:gd name="T33" fmla="*/ 282251 h 563367"/>
                  <a:gd name="T34" fmla="*/ 7873294 w 8247842"/>
                  <a:gd name="T35" fmla="*/ 312768 h 563367"/>
                  <a:gd name="T36" fmla="*/ 7905446 w 8247842"/>
                  <a:gd name="T37" fmla="*/ 344366 h 563367"/>
                  <a:gd name="T38" fmla="*/ 7933166 w 8247842"/>
                  <a:gd name="T39" fmla="*/ 314985 h 563367"/>
                  <a:gd name="T40" fmla="*/ 7960328 w 8247842"/>
                  <a:gd name="T41" fmla="*/ 341036 h 563367"/>
                  <a:gd name="T42" fmla="*/ 7932057 w 8247842"/>
                  <a:gd name="T43" fmla="*/ 370422 h 563367"/>
                  <a:gd name="T44" fmla="*/ 7965317 w 8247842"/>
                  <a:gd name="T45" fmla="*/ 403125 h 563367"/>
                  <a:gd name="T46" fmla="*/ 7995810 w 8247842"/>
                  <a:gd name="T47" fmla="*/ 374166 h 563367"/>
                  <a:gd name="T48" fmla="*/ 8056791 w 8247842"/>
                  <a:gd name="T49" fmla="*/ 434177 h 563367"/>
                  <a:gd name="T50" fmla="*/ 8119433 w 8247842"/>
                  <a:gd name="T51" fmla="*/ 372635 h 563367"/>
                  <a:gd name="T52" fmla="*/ 8085060 w 8247842"/>
                  <a:gd name="T53" fmla="*/ 338817 h 563367"/>
                  <a:gd name="T54" fmla="*/ 8056791 w 8247842"/>
                  <a:gd name="T55" fmla="*/ 367096 h 563367"/>
                  <a:gd name="T56" fmla="*/ 8028515 w 8247842"/>
                  <a:gd name="T57" fmla="*/ 339930 h 563367"/>
                  <a:gd name="T58" fmla="*/ 8065326 w 8247842"/>
                  <a:gd name="T59" fmla="*/ 300208 h 563367"/>
                  <a:gd name="T60" fmla="*/ 8247842 w 8247842"/>
                  <a:gd name="T61" fmla="*/ 300208 h 563367"/>
                  <a:gd name="T62" fmla="*/ 7978502 w 8247842"/>
                  <a:gd name="T63" fmla="*/ 563367 h 563367"/>
                  <a:gd name="T64" fmla="*/ 0 w 8247842"/>
                  <a:gd name="T65" fmla="*/ 563367 h 563367"/>
                  <a:gd name="T66" fmla="*/ 0 w 8247842"/>
                  <a:gd name="T67" fmla="*/ 0 h 56336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47842"/>
                  <a:gd name="T103" fmla="*/ 0 h 563367"/>
                  <a:gd name="T104" fmla="*/ 8247842 w 8247842"/>
                  <a:gd name="T105" fmla="*/ 563367 h 56336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47842" h="563367">
                    <a:moveTo>
                      <a:pt x="0" y="0"/>
                    </a:moveTo>
                    <a:lnTo>
                      <a:pt x="7980110" y="0"/>
                    </a:lnTo>
                    <a:cubicBezTo>
                      <a:pt x="8069308" y="87623"/>
                      <a:pt x="8159163" y="174923"/>
                      <a:pt x="8247794" y="261943"/>
                    </a:cubicBezTo>
                    <a:lnTo>
                      <a:pt x="8065898" y="261943"/>
                    </a:lnTo>
                    <a:lnTo>
                      <a:pt x="8028515" y="224020"/>
                    </a:lnTo>
                    <a:lnTo>
                      <a:pt x="8056791" y="196859"/>
                    </a:lnTo>
                    <a:lnTo>
                      <a:pt x="8085060" y="225125"/>
                    </a:lnTo>
                    <a:lnTo>
                      <a:pt x="8119433" y="191312"/>
                    </a:lnTo>
                    <a:lnTo>
                      <a:pt x="8056791" y="129773"/>
                    </a:lnTo>
                    <a:lnTo>
                      <a:pt x="7994614" y="189785"/>
                    </a:lnTo>
                    <a:lnTo>
                      <a:pt x="7965317" y="160823"/>
                    </a:lnTo>
                    <a:lnTo>
                      <a:pt x="7932057" y="193529"/>
                    </a:lnTo>
                    <a:lnTo>
                      <a:pt x="7960328" y="222916"/>
                    </a:lnTo>
                    <a:lnTo>
                      <a:pt x="7933166" y="248969"/>
                    </a:lnTo>
                    <a:lnTo>
                      <a:pt x="7905446" y="219586"/>
                    </a:lnTo>
                    <a:lnTo>
                      <a:pt x="7873294" y="251189"/>
                    </a:lnTo>
                    <a:lnTo>
                      <a:pt x="7903264" y="282251"/>
                    </a:lnTo>
                    <a:lnTo>
                      <a:pt x="7873294" y="312768"/>
                    </a:lnTo>
                    <a:lnTo>
                      <a:pt x="7905446" y="344366"/>
                    </a:lnTo>
                    <a:lnTo>
                      <a:pt x="7933166" y="314985"/>
                    </a:lnTo>
                    <a:lnTo>
                      <a:pt x="7960328" y="341036"/>
                    </a:lnTo>
                    <a:lnTo>
                      <a:pt x="7932057" y="370422"/>
                    </a:lnTo>
                    <a:lnTo>
                      <a:pt x="7965317" y="403125"/>
                    </a:lnTo>
                    <a:lnTo>
                      <a:pt x="7995810" y="374166"/>
                    </a:lnTo>
                    <a:lnTo>
                      <a:pt x="8056791" y="434177"/>
                    </a:lnTo>
                    <a:lnTo>
                      <a:pt x="8119433" y="372635"/>
                    </a:lnTo>
                    <a:lnTo>
                      <a:pt x="8085060" y="338817"/>
                    </a:lnTo>
                    <a:lnTo>
                      <a:pt x="8056791" y="367096"/>
                    </a:lnTo>
                    <a:lnTo>
                      <a:pt x="8028515" y="339930"/>
                    </a:lnTo>
                    <a:lnTo>
                      <a:pt x="8065326" y="300208"/>
                    </a:lnTo>
                    <a:lnTo>
                      <a:pt x="8247842" y="300208"/>
                    </a:lnTo>
                    <a:cubicBezTo>
                      <a:pt x="8159314" y="387651"/>
                      <a:pt x="8068226" y="475221"/>
                      <a:pt x="7978502" y="563367"/>
                    </a:cubicBezTo>
                    <a:lnTo>
                      <a:pt x="0" y="563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0520" name="Rectangle 233"/>
              <p:cNvSpPr>
                <a:spLocks noChangeArrowheads="1"/>
              </p:cNvSpPr>
              <p:nvPr/>
            </p:nvSpPr>
            <p:spPr bwMode="auto">
              <a:xfrm>
                <a:off x="556635" y="157087"/>
                <a:ext cx="6830721" cy="331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sz="1600" b="1">
                    <a:solidFill>
                      <a:srgbClr val="FEFEFE"/>
                    </a:solidFill>
                    <a:latin typeface="Courier New" pitchFamily="49" charset="0"/>
                    <a:cs typeface="Arial" charset="0"/>
                  </a:rPr>
                  <a:t>Физкультура и спорт</a:t>
                </a:r>
                <a:endParaRPr lang="ru-RU">
                  <a:cs typeface="Arial" charset="0"/>
                </a:endParaRPr>
              </a:p>
            </p:txBody>
          </p:sp>
        </p:grpSp>
      </p:grpSp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928688" y="1000125"/>
            <a:ext cx="6715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Охват спортивными мероприятиями</a:t>
            </a:r>
          </a:p>
        </p:txBody>
      </p:sp>
      <p:graphicFrame>
        <p:nvGraphicFramePr>
          <p:cNvPr id="20483" name="Диаграмма 14"/>
          <p:cNvGraphicFramePr>
            <a:graphicFrameLocks/>
          </p:cNvGraphicFramePr>
          <p:nvPr/>
        </p:nvGraphicFramePr>
        <p:xfrm>
          <a:off x="1524000" y="1571625"/>
          <a:ext cx="6096000" cy="1500188"/>
        </p:xfrm>
        <a:graphic>
          <a:graphicData uri="http://schemas.openxmlformats.org/presentationml/2006/ole">
            <p:oleObj spid="_x0000_s20483" r:id="rId3" imgW="6096528" imgH="1499746" progId="Excel.Chart.8">
              <p:embed/>
            </p:oleObj>
          </a:graphicData>
        </a:graphic>
      </p:graphicFrame>
      <p:grpSp>
        <p:nvGrpSpPr>
          <p:cNvPr id="20484" name="Group 72896"/>
          <p:cNvGrpSpPr>
            <a:grpSpLocks/>
          </p:cNvGrpSpPr>
          <p:nvPr/>
        </p:nvGrpSpPr>
        <p:grpSpPr bwMode="auto">
          <a:xfrm>
            <a:off x="2286000" y="3857625"/>
            <a:ext cx="4429125" cy="1571625"/>
            <a:chOff x="1755475" y="0"/>
            <a:chExt cx="2688307" cy="904662"/>
          </a:xfrm>
        </p:grpSpPr>
        <p:sp>
          <p:nvSpPr>
            <p:cNvPr id="20487" name="Shape 239"/>
            <p:cNvSpPr>
              <a:spLocks/>
            </p:cNvSpPr>
            <p:nvPr/>
          </p:nvSpPr>
          <p:spPr bwMode="auto">
            <a:xfrm>
              <a:off x="4292284" y="77516"/>
              <a:ext cx="151498" cy="353728"/>
            </a:xfrm>
            <a:custGeom>
              <a:avLst/>
              <a:gdLst>
                <a:gd name="T0" fmla="*/ 29894 w 151498"/>
                <a:gd name="T1" fmla="*/ 0 h 353728"/>
                <a:gd name="T2" fmla="*/ 121719 w 151498"/>
                <a:gd name="T3" fmla="*/ 0 h 353728"/>
                <a:gd name="T4" fmla="*/ 151498 w 151498"/>
                <a:gd name="T5" fmla="*/ 29807 h 353728"/>
                <a:gd name="T6" fmla="*/ 151402 w 151498"/>
                <a:gd name="T7" fmla="*/ 150109 h 353728"/>
                <a:gd name="T8" fmla="*/ 138416 w 151498"/>
                <a:gd name="T9" fmla="*/ 163130 h 353728"/>
                <a:gd name="T10" fmla="*/ 125416 w 151498"/>
                <a:gd name="T11" fmla="*/ 150109 h 353728"/>
                <a:gd name="T12" fmla="*/ 125416 w 151498"/>
                <a:gd name="T13" fmla="*/ 40153 h 353728"/>
                <a:gd name="T14" fmla="*/ 119908 w 151498"/>
                <a:gd name="T15" fmla="*/ 40153 h 353728"/>
                <a:gd name="T16" fmla="*/ 119908 w 151498"/>
                <a:gd name="T17" fmla="*/ 334235 h 353728"/>
                <a:gd name="T18" fmla="*/ 100382 w 151498"/>
                <a:gd name="T19" fmla="*/ 353728 h 353728"/>
                <a:gd name="T20" fmla="*/ 80924 w 151498"/>
                <a:gd name="T21" fmla="*/ 334235 h 353728"/>
                <a:gd name="T22" fmla="*/ 80924 w 151498"/>
                <a:gd name="T23" fmla="*/ 173203 h 353728"/>
                <a:gd name="T24" fmla="*/ 70261 w 151498"/>
                <a:gd name="T25" fmla="*/ 173203 h 353728"/>
                <a:gd name="T26" fmla="*/ 70261 w 151498"/>
                <a:gd name="T27" fmla="*/ 334188 h 353728"/>
                <a:gd name="T28" fmla="*/ 50735 w 151498"/>
                <a:gd name="T29" fmla="*/ 353728 h 353728"/>
                <a:gd name="T30" fmla="*/ 31284 w 151498"/>
                <a:gd name="T31" fmla="*/ 334188 h 353728"/>
                <a:gd name="T32" fmla="*/ 31284 w 151498"/>
                <a:gd name="T33" fmla="*/ 40153 h 353728"/>
                <a:gd name="T34" fmla="*/ 26031 w 151498"/>
                <a:gd name="T35" fmla="*/ 40153 h 353728"/>
                <a:gd name="T36" fmla="*/ 26031 w 151498"/>
                <a:gd name="T37" fmla="*/ 149669 h 353728"/>
                <a:gd name="T38" fmla="*/ 13014 w 151498"/>
                <a:gd name="T39" fmla="*/ 162716 h 353728"/>
                <a:gd name="T40" fmla="*/ 0 w 151498"/>
                <a:gd name="T41" fmla="*/ 149669 h 353728"/>
                <a:gd name="T42" fmla="*/ 90 w 151498"/>
                <a:gd name="T43" fmla="*/ 29807 h 353728"/>
                <a:gd name="T44" fmla="*/ 29894 w 151498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8"/>
                <a:gd name="T70" fmla="*/ 0 h 353728"/>
                <a:gd name="T71" fmla="*/ 151498 w 151498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8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8" y="13326"/>
                    <a:pt x="151498" y="29807"/>
                  </a:cubicBezTo>
                  <a:lnTo>
                    <a:pt x="151402" y="150109"/>
                  </a:lnTo>
                  <a:cubicBezTo>
                    <a:pt x="151402" y="157301"/>
                    <a:pt x="145592" y="163130"/>
                    <a:pt x="138416" y="163130"/>
                  </a:cubicBezTo>
                  <a:cubicBezTo>
                    <a:pt x="131238" y="163130"/>
                    <a:pt x="125416" y="157301"/>
                    <a:pt x="125416" y="150109"/>
                  </a:cubicBezTo>
                  <a:lnTo>
                    <a:pt x="125416" y="40153"/>
                  </a:lnTo>
                  <a:lnTo>
                    <a:pt x="119908" y="40153"/>
                  </a:lnTo>
                  <a:lnTo>
                    <a:pt x="119908" y="334235"/>
                  </a:lnTo>
                  <a:cubicBezTo>
                    <a:pt x="119908" y="345002"/>
                    <a:pt x="111182" y="353728"/>
                    <a:pt x="100382" y="353728"/>
                  </a:cubicBezTo>
                  <a:cubicBezTo>
                    <a:pt x="89646" y="353728"/>
                    <a:pt x="80924" y="345002"/>
                    <a:pt x="80924" y="334235"/>
                  </a:cubicBezTo>
                  <a:lnTo>
                    <a:pt x="80924" y="173203"/>
                  </a:lnTo>
                  <a:lnTo>
                    <a:pt x="70261" y="173203"/>
                  </a:lnTo>
                  <a:lnTo>
                    <a:pt x="70261" y="334188"/>
                  </a:lnTo>
                  <a:cubicBezTo>
                    <a:pt x="70261" y="344976"/>
                    <a:pt x="61538" y="353728"/>
                    <a:pt x="50735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1" y="40153"/>
                  </a:lnTo>
                  <a:lnTo>
                    <a:pt x="26031" y="149669"/>
                  </a:lnTo>
                  <a:cubicBezTo>
                    <a:pt x="26031" y="156876"/>
                    <a:pt x="20221" y="162716"/>
                    <a:pt x="13014" y="162716"/>
                  </a:cubicBezTo>
                  <a:cubicBezTo>
                    <a:pt x="5810" y="162716"/>
                    <a:pt x="0" y="156876"/>
                    <a:pt x="0" y="149669"/>
                  </a:cubicBezTo>
                  <a:lnTo>
                    <a:pt x="90" y="29807"/>
                  </a:lnTo>
                  <a:cubicBezTo>
                    <a:pt x="90" y="13326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88" name="Shape 240"/>
            <p:cNvSpPr>
              <a:spLocks/>
            </p:cNvSpPr>
            <p:nvPr/>
          </p:nvSpPr>
          <p:spPr bwMode="auto">
            <a:xfrm>
              <a:off x="4334343" y="0"/>
              <a:ext cx="65362" cy="65346"/>
            </a:xfrm>
            <a:custGeom>
              <a:avLst/>
              <a:gdLst>
                <a:gd name="T0" fmla="*/ 32714 w 65362"/>
                <a:gd name="T1" fmla="*/ 0 h 65346"/>
                <a:gd name="T2" fmla="*/ 50745 w 65362"/>
                <a:gd name="T3" fmla="*/ 0 h 65346"/>
                <a:gd name="T4" fmla="*/ 65362 w 65362"/>
                <a:gd name="T5" fmla="*/ 14627 h 65346"/>
                <a:gd name="T6" fmla="*/ 65362 w 65362"/>
                <a:gd name="T7" fmla="*/ 32667 h 65346"/>
                <a:gd name="T8" fmla="*/ 65362 w 65362"/>
                <a:gd name="T9" fmla="*/ 50702 h 65346"/>
                <a:gd name="T10" fmla="*/ 50745 w 65362"/>
                <a:gd name="T11" fmla="*/ 65346 h 65346"/>
                <a:gd name="T12" fmla="*/ 32714 w 65362"/>
                <a:gd name="T13" fmla="*/ 65346 h 65346"/>
                <a:gd name="T14" fmla="*/ 14642 w 65362"/>
                <a:gd name="T15" fmla="*/ 65346 h 65346"/>
                <a:gd name="T16" fmla="*/ 0 w 65362"/>
                <a:gd name="T17" fmla="*/ 50702 h 65346"/>
                <a:gd name="T18" fmla="*/ 0 w 65362"/>
                <a:gd name="T19" fmla="*/ 32667 h 65346"/>
                <a:gd name="T20" fmla="*/ 0 w 65362"/>
                <a:gd name="T21" fmla="*/ 14627 h 65346"/>
                <a:gd name="T22" fmla="*/ 14642 w 65362"/>
                <a:gd name="T23" fmla="*/ 0 h 65346"/>
                <a:gd name="T24" fmla="*/ 32714 w 65362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6"/>
                <a:gd name="T41" fmla="*/ 65362 w 65362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6">
                  <a:moveTo>
                    <a:pt x="32714" y="0"/>
                  </a:moveTo>
                  <a:cubicBezTo>
                    <a:pt x="50745" y="0"/>
                    <a:pt x="65362" y="14627"/>
                    <a:pt x="65362" y="32667"/>
                  </a:cubicBezTo>
                  <a:cubicBezTo>
                    <a:pt x="65362" y="50702"/>
                    <a:pt x="50745" y="65346"/>
                    <a:pt x="32714" y="65346"/>
                  </a:cubicBezTo>
                  <a:cubicBezTo>
                    <a:pt x="14642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89" name="Shape 241"/>
            <p:cNvSpPr>
              <a:spLocks/>
            </p:cNvSpPr>
            <p:nvPr/>
          </p:nvSpPr>
          <p:spPr bwMode="auto">
            <a:xfrm>
              <a:off x="4104104" y="77516"/>
              <a:ext cx="151504" cy="353728"/>
            </a:xfrm>
            <a:custGeom>
              <a:avLst/>
              <a:gdLst>
                <a:gd name="T0" fmla="*/ 29895 w 151504"/>
                <a:gd name="T1" fmla="*/ 0 h 353728"/>
                <a:gd name="T2" fmla="*/ 121721 w 151504"/>
                <a:gd name="T3" fmla="*/ 0 h 353728"/>
                <a:gd name="T4" fmla="*/ 151504 w 151504"/>
                <a:gd name="T5" fmla="*/ 29807 h 353728"/>
                <a:gd name="T6" fmla="*/ 151406 w 151504"/>
                <a:gd name="T7" fmla="*/ 150109 h 353728"/>
                <a:gd name="T8" fmla="*/ 138414 w 151504"/>
                <a:gd name="T9" fmla="*/ 163130 h 353728"/>
                <a:gd name="T10" fmla="*/ 125421 w 151504"/>
                <a:gd name="T11" fmla="*/ 150109 h 353728"/>
                <a:gd name="T12" fmla="*/ 125421 w 151504"/>
                <a:gd name="T13" fmla="*/ 40153 h 353728"/>
                <a:gd name="T14" fmla="*/ 119910 w 151504"/>
                <a:gd name="T15" fmla="*/ 40153 h 353728"/>
                <a:gd name="T16" fmla="*/ 119910 w 151504"/>
                <a:gd name="T17" fmla="*/ 334235 h 353728"/>
                <a:gd name="T18" fmla="*/ 100383 w 151504"/>
                <a:gd name="T19" fmla="*/ 353728 h 353728"/>
                <a:gd name="T20" fmla="*/ 80925 w 151504"/>
                <a:gd name="T21" fmla="*/ 334235 h 353728"/>
                <a:gd name="T22" fmla="*/ 80925 w 151504"/>
                <a:gd name="T23" fmla="*/ 173203 h 353728"/>
                <a:gd name="T24" fmla="*/ 70265 w 151504"/>
                <a:gd name="T25" fmla="*/ 173203 h 353728"/>
                <a:gd name="T26" fmla="*/ 70265 w 151504"/>
                <a:gd name="T27" fmla="*/ 334188 h 353728"/>
                <a:gd name="T28" fmla="*/ 50735 w 151504"/>
                <a:gd name="T29" fmla="*/ 353728 h 353728"/>
                <a:gd name="T30" fmla="*/ 31284 w 151504"/>
                <a:gd name="T31" fmla="*/ 334188 h 353728"/>
                <a:gd name="T32" fmla="*/ 31284 w 151504"/>
                <a:gd name="T33" fmla="*/ 40153 h 353728"/>
                <a:gd name="T34" fmla="*/ 26036 w 151504"/>
                <a:gd name="T35" fmla="*/ 40153 h 353728"/>
                <a:gd name="T36" fmla="*/ 26036 w 151504"/>
                <a:gd name="T37" fmla="*/ 149669 h 353728"/>
                <a:gd name="T38" fmla="*/ 13015 w 151504"/>
                <a:gd name="T39" fmla="*/ 162716 h 353728"/>
                <a:gd name="T40" fmla="*/ 0 w 151504"/>
                <a:gd name="T41" fmla="*/ 149669 h 353728"/>
                <a:gd name="T42" fmla="*/ 94 w 151504"/>
                <a:gd name="T43" fmla="*/ 29807 h 353728"/>
                <a:gd name="T44" fmla="*/ 29895 w 151504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4"/>
                <a:gd name="T70" fmla="*/ 0 h 353728"/>
                <a:gd name="T71" fmla="*/ 151504 w 151504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4" h="353728">
                  <a:moveTo>
                    <a:pt x="29895" y="0"/>
                  </a:moveTo>
                  <a:lnTo>
                    <a:pt x="121721" y="0"/>
                  </a:lnTo>
                  <a:cubicBezTo>
                    <a:pt x="138154" y="0"/>
                    <a:pt x="151504" y="13326"/>
                    <a:pt x="151504" y="29807"/>
                  </a:cubicBezTo>
                  <a:lnTo>
                    <a:pt x="151406" y="150109"/>
                  </a:lnTo>
                  <a:cubicBezTo>
                    <a:pt x="151406" y="157301"/>
                    <a:pt x="145595" y="163130"/>
                    <a:pt x="138414" y="163130"/>
                  </a:cubicBezTo>
                  <a:cubicBezTo>
                    <a:pt x="131238" y="163130"/>
                    <a:pt x="125421" y="157301"/>
                    <a:pt x="125421" y="150109"/>
                  </a:cubicBezTo>
                  <a:lnTo>
                    <a:pt x="125421" y="40153"/>
                  </a:lnTo>
                  <a:lnTo>
                    <a:pt x="119910" y="40153"/>
                  </a:lnTo>
                  <a:lnTo>
                    <a:pt x="119910" y="334235"/>
                  </a:lnTo>
                  <a:cubicBezTo>
                    <a:pt x="119910" y="345002"/>
                    <a:pt x="111186" y="353728"/>
                    <a:pt x="100383" y="353728"/>
                  </a:cubicBezTo>
                  <a:cubicBezTo>
                    <a:pt x="89655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6"/>
                    <a:pt x="61539" y="353728"/>
                    <a:pt x="50735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6" y="40153"/>
                  </a:lnTo>
                  <a:lnTo>
                    <a:pt x="26036" y="149669"/>
                  </a:lnTo>
                  <a:cubicBezTo>
                    <a:pt x="26036" y="156876"/>
                    <a:pt x="20222" y="162716"/>
                    <a:pt x="13015" y="162716"/>
                  </a:cubicBezTo>
                  <a:cubicBezTo>
                    <a:pt x="5814" y="162716"/>
                    <a:pt x="0" y="156876"/>
                    <a:pt x="0" y="149669"/>
                  </a:cubicBezTo>
                  <a:lnTo>
                    <a:pt x="94" y="29807"/>
                  </a:lnTo>
                  <a:cubicBezTo>
                    <a:pt x="94" y="13326"/>
                    <a:pt x="13443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0" name="Shape 242"/>
            <p:cNvSpPr>
              <a:spLocks/>
            </p:cNvSpPr>
            <p:nvPr/>
          </p:nvSpPr>
          <p:spPr bwMode="auto">
            <a:xfrm>
              <a:off x="4146164" y="0"/>
              <a:ext cx="65361" cy="65346"/>
            </a:xfrm>
            <a:custGeom>
              <a:avLst/>
              <a:gdLst>
                <a:gd name="T0" fmla="*/ 32709 w 65361"/>
                <a:gd name="T1" fmla="*/ 0 h 65346"/>
                <a:gd name="T2" fmla="*/ 50745 w 65361"/>
                <a:gd name="T3" fmla="*/ 0 h 65346"/>
                <a:gd name="T4" fmla="*/ 65361 w 65361"/>
                <a:gd name="T5" fmla="*/ 14627 h 65346"/>
                <a:gd name="T6" fmla="*/ 65361 w 65361"/>
                <a:gd name="T7" fmla="*/ 32667 h 65346"/>
                <a:gd name="T8" fmla="*/ 65361 w 65361"/>
                <a:gd name="T9" fmla="*/ 50702 h 65346"/>
                <a:gd name="T10" fmla="*/ 50745 w 65361"/>
                <a:gd name="T11" fmla="*/ 65346 h 65346"/>
                <a:gd name="T12" fmla="*/ 32709 w 65361"/>
                <a:gd name="T13" fmla="*/ 65346 h 65346"/>
                <a:gd name="T14" fmla="*/ 14641 w 65361"/>
                <a:gd name="T15" fmla="*/ 65346 h 65346"/>
                <a:gd name="T16" fmla="*/ 0 w 65361"/>
                <a:gd name="T17" fmla="*/ 50702 h 65346"/>
                <a:gd name="T18" fmla="*/ 0 w 65361"/>
                <a:gd name="T19" fmla="*/ 32667 h 65346"/>
                <a:gd name="T20" fmla="*/ 0 w 65361"/>
                <a:gd name="T21" fmla="*/ 14627 h 65346"/>
                <a:gd name="T22" fmla="*/ 14641 w 65361"/>
                <a:gd name="T23" fmla="*/ 0 h 65346"/>
                <a:gd name="T24" fmla="*/ 32709 w 65361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1"/>
                <a:gd name="T40" fmla="*/ 0 h 65346"/>
                <a:gd name="T41" fmla="*/ 65361 w 65361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1" h="65346">
                  <a:moveTo>
                    <a:pt x="32709" y="0"/>
                  </a:moveTo>
                  <a:cubicBezTo>
                    <a:pt x="50745" y="0"/>
                    <a:pt x="65361" y="14627"/>
                    <a:pt x="65361" y="32667"/>
                  </a:cubicBezTo>
                  <a:cubicBezTo>
                    <a:pt x="65361" y="50702"/>
                    <a:pt x="50745" y="65346"/>
                    <a:pt x="32709" y="65346"/>
                  </a:cubicBezTo>
                  <a:cubicBezTo>
                    <a:pt x="14641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1" name="Shape 243"/>
            <p:cNvSpPr>
              <a:spLocks/>
            </p:cNvSpPr>
            <p:nvPr/>
          </p:nvSpPr>
          <p:spPr bwMode="auto">
            <a:xfrm>
              <a:off x="3915929" y="77516"/>
              <a:ext cx="151499" cy="353728"/>
            </a:xfrm>
            <a:custGeom>
              <a:avLst/>
              <a:gdLst>
                <a:gd name="T0" fmla="*/ 29895 w 151499"/>
                <a:gd name="T1" fmla="*/ 0 h 353728"/>
                <a:gd name="T2" fmla="*/ 121719 w 151499"/>
                <a:gd name="T3" fmla="*/ 0 h 353728"/>
                <a:gd name="T4" fmla="*/ 151499 w 151499"/>
                <a:gd name="T5" fmla="*/ 29807 h 353728"/>
                <a:gd name="T6" fmla="*/ 151402 w 151499"/>
                <a:gd name="T7" fmla="*/ 150109 h 353728"/>
                <a:gd name="T8" fmla="*/ 138412 w 151499"/>
                <a:gd name="T9" fmla="*/ 163130 h 353728"/>
                <a:gd name="T10" fmla="*/ 125420 w 151499"/>
                <a:gd name="T11" fmla="*/ 150109 h 353728"/>
                <a:gd name="T12" fmla="*/ 125420 w 151499"/>
                <a:gd name="T13" fmla="*/ 40153 h 353728"/>
                <a:gd name="T14" fmla="*/ 119912 w 151499"/>
                <a:gd name="T15" fmla="*/ 40153 h 353728"/>
                <a:gd name="T16" fmla="*/ 119912 w 151499"/>
                <a:gd name="T17" fmla="*/ 334235 h 353728"/>
                <a:gd name="T18" fmla="*/ 100386 w 151499"/>
                <a:gd name="T19" fmla="*/ 353728 h 353728"/>
                <a:gd name="T20" fmla="*/ 80921 w 151499"/>
                <a:gd name="T21" fmla="*/ 334235 h 353728"/>
                <a:gd name="T22" fmla="*/ 80921 w 151499"/>
                <a:gd name="T23" fmla="*/ 173203 h 353728"/>
                <a:gd name="T24" fmla="*/ 70260 w 151499"/>
                <a:gd name="T25" fmla="*/ 173203 h 353728"/>
                <a:gd name="T26" fmla="*/ 70260 w 151499"/>
                <a:gd name="T27" fmla="*/ 334188 h 353728"/>
                <a:gd name="T28" fmla="*/ 50734 w 151499"/>
                <a:gd name="T29" fmla="*/ 353728 h 353728"/>
                <a:gd name="T30" fmla="*/ 31276 w 151499"/>
                <a:gd name="T31" fmla="*/ 334188 h 353728"/>
                <a:gd name="T32" fmla="*/ 31276 w 151499"/>
                <a:gd name="T33" fmla="*/ 40153 h 353728"/>
                <a:gd name="T34" fmla="*/ 26031 w 151499"/>
                <a:gd name="T35" fmla="*/ 40153 h 353728"/>
                <a:gd name="T36" fmla="*/ 26031 w 151499"/>
                <a:gd name="T37" fmla="*/ 149669 h 353728"/>
                <a:gd name="T38" fmla="*/ 13014 w 151499"/>
                <a:gd name="T39" fmla="*/ 162716 h 353728"/>
                <a:gd name="T40" fmla="*/ 0 w 151499"/>
                <a:gd name="T41" fmla="*/ 149669 h 353728"/>
                <a:gd name="T42" fmla="*/ 97 w 151499"/>
                <a:gd name="T43" fmla="*/ 29807 h 353728"/>
                <a:gd name="T44" fmla="*/ 29895 w 151499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8"/>
                <a:gd name="T71" fmla="*/ 151499 w 151499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8">
                  <a:moveTo>
                    <a:pt x="29895" y="0"/>
                  </a:moveTo>
                  <a:lnTo>
                    <a:pt x="121719" y="0"/>
                  </a:lnTo>
                  <a:cubicBezTo>
                    <a:pt x="138149" y="0"/>
                    <a:pt x="151499" y="13326"/>
                    <a:pt x="151499" y="29807"/>
                  </a:cubicBezTo>
                  <a:lnTo>
                    <a:pt x="151402" y="150109"/>
                  </a:lnTo>
                  <a:cubicBezTo>
                    <a:pt x="151402" y="157301"/>
                    <a:pt x="145590" y="163130"/>
                    <a:pt x="138412" y="163130"/>
                  </a:cubicBezTo>
                  <a:cubicBezTo>
                    <a:pt x="131234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12" y="40153"/>
                  </a:lnTo>
                  <a:lnTo>
                    <a:pt x="119912" y="334235"/>
                  </a:lnTo>
                  <a:cubicBezTo>
                    <a:pt x="119912" y="345002"/>
                    <a:pt x="111182" y="353728"/>
                    <a:pt x="100386" y="353728"/>
                  </a:cubicBezTo>
                  <a:cubicBezTo>
                    <a:pt x="89655" y="353728"/>
                    <a:pt x="80921" y="345002"/>
                    <a:pt x="80921" y="334235"/>
                  </a:cubicBezTo>
                  <a:lnTo>
                    <a:pt x="80921" y="173203"/>
                  </a:lnTo>
                  <a:lnTo>
                    <a:pt x="70260" y="173203"/>
                  </a:lnTo>
                  <a:lnTo>
                    <a:pt x="70260" y="334188"/>
                  </a:lnTo>
                  <a:cubicBezTo>
                    <a:pt x="70260" y="344976"/>
                    <a:pt x="61538" y="353728"/>
                    <a:pt x="50734" y="353728"/>
                  </a:cubicBezTo>
                  <a:cubicBezTo>
                    <a:pt x="39999" y="353728"/>
                    <a:pt x="31276" y="344976"/>
                    <a:pt x="31276" y="334188"/>
                  </a:cubicBezTo>
                  <a:lnTo>
                    <a:pt x="31276" y="40153"/>
                  </a:lnTo>
                  <a:lnTo>
                    <a:pt x="26031" y="40153"/>
                  </a:lnTo>
                  <a:lnTo>
                    <a:pt x="26031" y="149669"/>
                  </a:lnTo>
                  <a:cubicBezTo>
                    <a:pt x="26031" y="156876"/>
                    <a:pt x="20213" y="162716"/>
                    <a:pt x="13014" y="162716"/>
                  </a:cubicBezTo>
                  <a:cubicBezTo>
                    <a:pt x="5817" y="162716"/>
                    <a:pt x="0" y="156876"/>
                    <a:pt x="0" y="149669"/>
                  </a:cubicBezTo>
                  <a:lnTo>
                    <a:pt x="97" y="29807"/>
                  </a:lnTo>
                  <a:cubicBezTo>
                    <a:pt x="97" y="13326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2" name="Shape 244"/>
            <p:cNvSpPr>
              <a:spLocks/>
            </p:cNvSpPr>
            <p:nvPr/>
          </p:nvSpPr>
          <p:spPr bwMode="auto">
            <a:xfrm>
              <a:off x="3957988" y="0"/>
              <a:ext cx="65362" cy="65346"/>
            </a:xfrm>
            <a:custGeom>
              <a:avLst/>
              <a:gdLst>
                <a:gd name="T0" fmla="*/ 32709 w 65362"/>
                <a:gd name="T1" fmla="*/ 0 h 65346"/>
                <a:gd name="T2" fmla="*/ 50741 w 65362"/>
                <a:gd name="T3" fmla="*/ 0 h 65346"/>
                <a:gd name="T4" fmla="*/ 65362 w 65362"/>
                <a:gd name="T5" fmla="*/ 14627 h 65346"/>
                <a:gd name="T6" fmla="*/ 65362 w 65362"/>
                <a:gd name="T7" fmla="*/ 32667 h 65346"/>
                <a:gd name="T8" fmla="*/ 65362 w 65362"/>
                <a:gd name="T9" fmla="*/ 50702 h 65346"/>
                <a:gd name="T10" fmla="*/ 50741 w 65362"/>
                <a:gd name="T11" fmla="*/ 65346 h 65346"/>
                <a:gd name="T12" fmla="*/ 32709 w 65362"/>
                <a:gd name="T13" fmla="*/ 65346 h 65346"/>
                <a:gd name="T14" fmla="*/ 14641 w 65362"/>
                <a:gd name="T15" fmla="*/ 65346 h 65346"/>
                <a:gd name="T16" fmla="*/ 0 w 65362"/>
                <a:gd name="T17" fmla="*/ 50702 h 65346"/>
                <a:gd name="T18" fmla="*/ 0 w 65362"/>
                <a:gd name="T19" fmla="*/ 32667 h 65346"/>
                <a:gd name="T20" fmla="*/ 0 w 65362"/>
                <a:gd name="T21" fmla="*/ 14627 h 65346"/>
                <a:gd name="T22" fmla="*/ 14641 w 65362"/>
                <a:gd name="T23" fmla="*/ 0 h 65346"/>
                <a:gd name="T24" fmla="*/ 32709 w 65362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6"/>
                <a:gd name="T41" fmla="*/ 65362 w 65362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6">
                  <a:moveTo>
                    <a:pt x="32709" y="0"/>
                  </a:moveTo>
                  <a:cubicBezTo>
                    <a:pt x="50741" y="0"/>
                    <a:pt x="65362" y="14627"/>
                    <a:pt x="65362" y="32667"/>
                  </a:cubicBezTo>
                  <a:cubicBezTo>
                    <a:pt x="65362" y="50702"/>
                    <a:pt x="50741" y="65346"/>
                    <a:pt x="32709" y="65346"/>
                  </a:cubicBezTo>
                  <a:cubicBezTo>
                    <a:pt x="14641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3" name="Shape 245"/>
            <p:cNvSpPr>
              <a:spLocks/>
            </p:cNvSpPr>
            <p:nvPr/>
          </p:nvSpPr>
          <p:spPr bwMode="auto">
            <a:xfrm>
              <a:off x="3727750" y="77516"/>
              <a:ext cx="151502" cy="353728"/>
            </a:xfrm>
            <a:custGeom>
              <a:avLst/>
              <a:gdLst>
                <a:gd name="T0" fmla="*/ 29894 w 151502"/>
                <a:gd name="T1" fmla="*/ 0 h 353728"/>
                <a:gd name="T2" fmla="*/ 121719 w 151502"/>
                <a:gd name="T3" fmla="*/ 0 h 353728"/>
                <a:gd name="T4" fmla="*/ 151502 w 151502"/>
                <a:gd name="T5" fmla="*/ 29807 h 353728"/>
                <a:gd name="T6" fmla="*/ 151405 w 151502"/>
                <a:gd name="T7" fmla="*/ 150109 h 353728"/>
                <a:gd name="T8" fmla="*/ 138413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16 w 151502"/>
                <a:gd name="T15" fmla="*/ 40153 h 353728"/>
                <a:gd name="T16" fmla="*/ 119916 w 151502"/>
                <a:gd name="T17" fmla="*/ 334235 h 353728"/>
                <a:gd name="T18" fmla="*/ 100386 w 151502"/>
                <a:gd name="T19" fmla="*/ 353728 h 353728"/>
                <a:gd name="T20" fmla="*/ 80925 w 151502"/>
                <a:gd name="T21" fmla="*/ 334235 h 353728"/>
                <a:gd name="T22" fmla="*/ 80925 w 151502"/>
                <a:gd name="T23" fmla="*/ 173203 h 353728"/>
                <a:gd name="T24" fmla="*/ 70265 w 151502"/>
                <a:gd name="T25" fmla="*/ 173203 h 353728"/>
                <a:gd name="T26" fmla="*/ 70265 w 151502"/>
                <a:gd name="T27" fmla="*/ 334188 h 353728"/>
                <a:gd name="T28" fmla="*/ 50735 w 151502"/>
                <a:gd name="T29" fmla="*/ 353728 h 353728"/>
                <a:gd name="T30" fmla="*/ 31276 w 151502"/>
                <a:gd name="T31" fmla="*/ 334188 h 353728"/>
                <a:gd name="T32" fmla="*/ 31276 w 151502"/>
                <a:gd name="T33" fmla="*/ 40153 h 353728"/>
                <a:gd name="T34" fmla="*/ 26035 w 151502"/>
                <a:gd name="T35" fmla="*/ 40153 h 353728"/>
                <a:gd name="T36" fmla="*/ 26035 w 151502"/>
                <a:gd name="T37" fmla="*/ 149669 h 353728"/>
                <a:gd name="T38" fmla="*/ 13014 w 151502"/>
                <a:gd name="T39" fmla="*/ 162716 h 353728"/>
                <a:gd name="T40" fmla="*/ 0 w 151502"/>
                <a:gd name="T41" fmla="*/ 149669 h 353728"/>
                <a:gd name="T42" fmla="*/ 98 w 151502"/>
                <a:gd name="T43" fmla="*/ 29807 h 353728"/>
                <a:gd name="T44" fmla="*/ 29894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502" y="13326"/>
                    <a:pt x="151502" y="29807"/>
                  </a:cubicBezTo>
                  <a:lnTo>
                    <a:pt x="151405" y="150109"/>
                  </a:lnTo>
                  <a:cubicBezTo>
                    <a:pt x="151405" y="157301"/>
                    <a:pt x="145595" y="163130"/>
                    <a:pt x="138413" y="163130"/>
                  </a:cubicBezTo>
                  <a:cubicBezTo>
                    <a:pt x="131234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16" y="40153"/>
                  </a:lnTo>
                  <a:lnTo>
                    <a:pt x="119916" y="334235"/>
                  </a:lnTo>
                  <a:cubicBezTo>
                    <a:pt x="119916" y="345002"/>
                    <a:pt x="111186" y="353728"/>
                    <a:pt x="100386" y="353728"/>
                  </a:cubicBezTo>
                  <a:cubicBezTo>
                    <a:pt x="89650" y="353728"/>
                    <a:pt x="80925" y="345002"/>
                    <a:pt x="80925" y="334235"/>
                  </a:cubicBezTo>
                  <a:lnTo>
                    <a:pt x="80925" y="173203"/>
                  </a:lnTo>
                  <a:lnTo>
                    <a:pt x="70265" y="173203"/>
                  </a:lnTo>
                  <a:lnTo>
                    <a:pt x="70265" y="334188"/>
                  </a:lnTo>
                  <a:cubicBezTo>
                    <a:pt x="70265" y="344976"/>
                    <a:pt x="61538" y="353728"/>
                    <a:pt x="50735" y="353728"/>
                  </a:cubicBezTo>
                  <a:cubicBezTo>
                    <a:pt x="40004" y="353728"/>
                    <a:pt x="31276" y="344976"/>
                    <a:pt x="31276" y="334188"/>
                  </a:cubicBezTo>
                  <a:lnTo>
                    <a:pt x="31276" y="40153"/>
                  </a:lnTo>
                  <a:lnTo>
                    <a:pt x="26035" y="40153"/>
                  </a:lnTo>
                  <a:lnTo>
                    <a:pt x="26035" y="149669"/>
                  </a:lnTo>
                  <a:cubicBezTo>
                    <a:pt x="26035" y="156876"/>
                    <a:pt x="20217" y="162716"/>
                    <a:pt x="13014" y="162716"/>
                  </a:cubicBezTo>
                  <a:cubicBezTo>
                    <a:pt x="5818" y="162716"/>
                    <a:pt x="0" y="156876"/>
                    <a:pt x="0" y="149669"/>
                  </a:cubicBezTo>
                  <a:lnTo>
                    <a:pt x="98" y="29807"/>
                  </a:lnTo>
                  <a:cubicBezTo>
                    <a:pt x="98" y="13326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4" name="Shape 246"/>
            <p:cNvSpPr>
              <a:spLocks/>
            </p:cNvSpPr>
            <p:nvPr/>
          </p:nvSpPr>
          <p:spPr bwMode="auto">
            <a:xfrm>
              <a:off x="3769809" y="0"/>
              <a:ext cx="65358" cy="65346"/>
            </a:xfrm>
            <a:custGeom>
              <a:avLst/>
              <a:gdLst>
                <a:gd name="T0" fmla="*/ 32710 w 65358"/>
                <a:gd name="T1" fmla="*/ 0 h 65346"/>
                <a:gd name="T2" fmla="*/ 50743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43 w 65358"/>
                <a:gd name="T11" fmla="*/ 65346 h 65346"/>
                <a:gd name="T12" fmla="*/ 32710 w 65358"/>
                <a:gd name="T13" fmla="*/ 65346 h 65346"/>
                <a:gd name="T14" fmla="*/ 14642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2 w 65358"/>
                <a:gd name="T23" fmla="*/ 0 h 65346"/>
                <a:gd name="T24" fmla="*/ 32710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10" y="0"/>
                  </a:moveTo>
                  <a:cubicBezTo>
                    <a:pt x="50743" y="0"/>
                    <a:pt x="65358" y="14627"/>
                    <a:pt x="65358" y="32667"/>
                  </a:cubicBezTo>
                  <a:cubicBezTo>
                    <a:pt x="65358" y="50702"/>
                    <a:pt x="50743" y="65346"/>
                    <a:pt x="32710" y="65346"/>
                  </a:cubicBezTo>
                  <a:cubicBezTo>
                    <a:pt x="14642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5" name="Shape 247"/>
            <p:cNvSpPr>
              <a:spLocks/>
            </p:cNvSpPr>
            <p:nvPr/>
          </p:nvSpPr>
          <p:spPr bwMode="auto">
            <a:xfrm>
              <a:off x="3539568" y="77516"/>
              <a:ext cx="151502" cy="353728"/>
            </a:xfrm>
            <a:custGeom>
              <a:avLst/>
              <a:gdLst>
                <a:gd name="T0" fmla="*/ 29897 w 151502"/>
                <a:gd name="T1" fmla="*/ 0 h 353728"/>
                <a:gd name="T2" fmla="*/ 121723 w 151502"/>
                <a:gd name="T3" fmla="*/ 0 h 353728"/>
                <a:gd name="T4" fmla="*/ 151502 w 151502"/>
                <a:gd name="T5" fmla="*/ 29807 h 353728"/>
                <a:gd name="T6" fmla="*/ 151412 w 151502"/>
                <a:gd name="T7" fmla="*/ 150109 h 353728"/>
                <a:gd name="T8" fmla="*/ 138416 w 151502"/>
                <a:gd name="T9" fmla="*/ 163130 h 353728"/>
                <a:gd name="T10" fmla="*/ 125416 w 151502"/>
                <a:gd name="T11" fmla="*/ 150109 h 353728"/>
                <a:gd name="T12" fmla="*/ 125416 w 151502"/>
                <a:gd name="T13" fmla="*/ 40153 h 353728"/>
                <a:gd name="T14" fmla="*/ 119919 w 151502"/>
                <a:gd name="T15" fmla="*/ 40153 h 353728"/>
                <a:gd name="T16" fmla="*/ 119919 w 151502"/>
                <a:gd name="T17" fmla="*/ 334235 h 353728"/>
                <a:gd name="T18" fmla="*/ 100390 w 151502"/>
                <a:gd name="T19" fmla="*/ 353728 h 353728"/>
                <a:gd name="T20" fmla="*/ 80927 w 151502"/>
                <a:gd name="T21" fmla="*/ 334235 h 353728"/>
                <a:gd name="T22" fmla="*/ 80927 w 151502"/>
                <a:gd name="T23" fmla="*/ 173203 h 353728"/>
                <a:gd name="T24" fmla="*/ 70268 w 151502"/>
                <a:gd name="T25" fmla="*/ 173203 h 353728"/>
                <a:gd name="T26" fmla="*/ 70268 w 151502"/>
                <a:gd name="T27" fmla="*/ 334188 h 353728"/>
                <a:gd name="T28" fmla="*/ 50741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39 w 151502"/>
                <a:gd name="T35" fmla="*/ 40153 h 353728"/>
                <a:gd name="T36" fmla="*/ 26039 w 151502"/>
                <a:gd name="T37" fmla="*/ 149669 h 353728"/>
                <a:gd name="T38" fmla="*/ 13021 w 151502"/>
                <a:gd name="T39" fmla="*/ 162716 h 353728"/>
                <a:gd name="T40" fmla="*/ 0 w 151502"/>
                <a:gd name="T41" fmla="*/ 149669 h 353728"/>
                <a:gd name="T42" fmla="*/ 104 w 151502"/>
                <a:gd name="T43" fmla="*/ 29807 h 353728"/>
                <a:gd name="T44" fmla="*/ 29897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897" y="0"/>
                  </a:moveTo>
                  <a:lnTo>
                    <a:pt x="121723" y="0"/>
                  </a:lnTo>
                  <a:cubicBezTo>
                    <a:pt x="138161" y="0"/>
                    <a:pt x="151502" y="13326"/>
                    <a:pt x="151502" y="29807"/>
                  </a:cubicBezTo>
                  <a:lnTo>
                    <a:pt x="151412" y="150109"/>
                  </a:lnTo>
                  <a:cubicBezTo>
                    <a:pt x="151412" y="157301"/>
                    <a:pt x="145598" y="163130"/>
                    <a:pt x="138416" y="163130"/>
                  </a:cubicBezTo>
                  <a:cubicBezTo>
                    <a:pt x="131238" y="163130"/>
                    <a:pt x="125416" y="157301"/>
                    <a:pt x="125416" y="150109"/>
                  </a:cubicBezTo>
                  <a:lnTo>
                    <a:pt x="125416" y="40153"/>
                  </a:lnTo>
                  <a:lnTo>
                    <a:pt x="119919" y="40153"/>
                  </a:lnTo>
                  <a:lnTo>
                    <a:pt x="119919" y="334235"/>
                  </a:lnTo>
                  <a:cubicBezTo>
                    <a:pt x="119919" y="345002"/>
                    <a:pt x="111189" y="353728"/>
                    <a:pt x="100390" y="353728"/>
                  </a:cubicBezTo>
                  <a:cubicBezTo>
                    <a:pt x="89657" y="353728"/>
                    <a:pt x="80927" y="345002"/>
                    <a:pt x="80927" y="334235"/>
                  </a:cubicBezTo>
                  <a:lnTo>
                    <a:pt x="80927" y="173203"/>
                  </a:lnTo>
                  <a:lnTo>
                    <a:pt x="70268" y="173203"/>
                  </a:lnTo>
                  <a:lnTo>
                    <a:pt x="70268" y="334188"/>
                  </a:lnTo>
                  <a:cubicBezTo>
                    <a:pt x="70268" y="344976"/>
                    <a:pt x="61542" y="353728"/>
                    <a:pt x="50741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39" y="40153"/>
                  </a:lnTo>
                  <a:lnTo>
                    <a:pt x="26039" y="149669"/>
                  </a:lnTo>
                  <a:cubicBezTo>
                    <a:pt x="26039" y="156876"/>
                    <a:pt x="20221" y="162716"/>
                    <a:pt x="13021" y="162716"/>
                  </a:cubicBezTo>
                  <a:cubicBezTo>
                    <a:pt x="5821" y="162716"/>
                    <a:pt x="0" y="156876"/>
                    <a:pt x="0" y="149669"/>
                  </a:cubicBezTo>
                  <a:lnTo>
                    <a:pt x="104" y="29807"/>
                  </a:lnTo>
                  <a:cubicBezTo>
                    <a:pt x="104" y="13326"/>
                    <a:pt x="13445" y="0"/>
                    <a:pt x="29897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6" name="Shape 248"/>
            <p:cNvSpPr>
              <a:spLocks/>
            </p:cNvSpPr>
            <p:nvPr/>
          </p:nvSpPr>
          <p:spPr bwMode="auto">
            <a:xfrm>
              <a:off x="3581630" y="0"/>
              <a:ext cx="65358" cy="65346"/>
            </a:xfrm>
            <a:custGeom>
              <a:avLst/>
              <a:gdLst>
                <a:gd name="T0" fmla="*/ 32712 w 65358"/>
                <a:gd name="T1" fmla="*/ 0 h 65346"/>
                <a:gd name="T2" fmla="*/ 50738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38 w 65358"/>
                <a:gd name="T11" fmla="*/ 65346 h 65346"/>
                <a:gd name="T12" fmla="*/ 32712 w 65358"/>
                <a:gd name="T13" fmla="*/ 65346 h 65346"/>
                <a:gd name="T14" fmla="*/ 14644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4 w 65358"/>
                <a:gd name="T23" fmla="*/ 0 h 65346"/>
                <a:gd name="T24" fmla="*/ 32712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12" y="0"/>
                  </a:moveTo>
                  <a:cubicBezTo>
                    <a:pt x="50738" y="0"/>
                    <a:pt x="65358" y="14627"/>
                    <a:pt x="65358" y="32667"/>
                  </a:cubicBezTo>
                  <a:cubicBezTo>
                    <a:pt x="65358" y="50702"/>
                    <a:pt x="50738" y="65346"/>
                    <a:pt x="32712" y="65346"/>
                  </a:cubicBezTo>
                  <a:cubicBezTo>
                    <a:pt x="14644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7" name="Shape 249"/>
            <p:cNvSpPr>
              <a:spLocks/>
            </p:cNvSpPr>
            <p:nvPr/>
          </p:nvSpPr>
          <p:spPr bwMode="auto">
            <a:xfrm>
              <a:off x="3351388" y="77516"/>
              <a:ext cx="151502" cy="353728"/>
            </a:xfrm>
            <a:custGeom>
              <a:avLst/>
              <a:gdLst>
                <a:gd name="T0" fmla="*/ 29902 w 151502"/>
                <a:gd name="T1" fmla="*/ 0 h 353728"/>
                <a:gd name="T2" fmla="*/ 121731 w 151502"/>
                <a:gd name="T3" fmla="*/ 0 h 353728"/>
                <a:gd name="T4" fmla="*/ 151502 w 151502"/>
                <a:gd name="T5" fmla="*/ 29807 h 353728"/>
                <a:gd name="T6" fmla="*/ 151412 w 151502"/>
                <a:gd name="T7" fmla="*/ 150109 h 353728"/>
                <a:gd name="T8" fmla="*/ 138420 w 151502"/>
                <a:gd name="T9" fmla="*/ 163130 h 353728"/>
                <a:gd name="T10" fmla="*/ 125420 w 151502"/>
                <a:gd name="T11" fmla="*/ 150109 h 353728"/>
                <a:gd name="T12" fmla="*/ 125420 w 151502"/>
                <a:gd name="T13" fmla="*/ 40153 h 353728"/>
                <a:gd name="T14" fmla="*/ 119920 w 151502"/>
                <a:gd name="T15" fmla="*/ 40153 h 353728"/>
                <a:gd name="T16" fmla="*/ 119920 w 151502"/>
                <a:gd name="T17" fmla="*/ 334235 h 353728"/>
                <a:gd name="T18" fmla="*/ 100382 w 151502"/>
                <a:gd name="T19" fmla="*/ 353728 h 353728"/>
                <a:gd name="T20" fmla="*/ 80928 w 151502"/>
                <a:gd name="T21" fmla="*/ 334235 h 353728"/>
                <a:gd name="T22" fmla="*/ 80928 w 151502"/>
                <a:gd name="T23" fmla="*/ 173203 h 353728"/>
                <a:gd name="T24" fmla="*/ 70275 w 151502"/>
                <a:gd name="T25" fmla="*/ 173203 h 353728"/>
                <a:gd name="T26" fmla="*/ 70275 w 151502"/>
                <a:gd name="T27" fmla="*/ 334188 h 353728"/>
                <a:gd name="T28" fmla="*/ 50749 w 151502"/>
                <a:gd name="T29" fmla="*/ 353728 h 353728"/>
                <a:gd name="T30" fmla="*/ 31284 w 151502"/>
                <a:gd name="T31" fmla="*/ 334188 h 353728"/>
                <a:gd name="T32" fmla="*/ 31284 w 151502"/>
                <a:gd name="T33" fmla="*/ 40153 h 353728"/>
                <a:gd name="T34" fmla="*/ 26043 w 151502"/>
                <a:gd name="T35" fmla="*/ 40153 h 353728"/>
                <a:gd name="T36" fmla="*/ 26043 w 151502"/>
                <a:gd name="T37" fmla="*/ 149669 h 353728"/>
                <a:gd name="T38" fmla="*/ 13029 w 151502"/>
                <a:gd name="T39" fmla="*/ 162716 h 353728"/>
                <a:gd name="T40" fmla="*/ 0 w 151502"/>
                <a:gd name="T41" fmla="*/ 149669 h 353728"/>
                <a:gd name="T42" fmla="*/ 104 w 151502"/>
                <a:gd name="T43" fmla="*/ 29807 h 353728"/>
                <a:gd name="T44" fmla="*/ 29902 w 151502"/>
                <a:gd name="T45" fmla="*/ 0 h 3537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8"/>
                <a:gd name="T71" fmla="*/ 151502 w 151502"/>
                <a:gd name="T72" fmla="*/ 353728 h 3537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8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6"/>
                    <a:pt x="151502" y="29807"/>
                  </a:cubicBezTo>
                  <a:lnTo>
                    <a:pt x="151412" y="150109"/>
                  </a:lnTo>
                  <a:cubicBezTo>
                    <a:pt x="151412" y="157301"/>
                    <a:pt x="145598" y="163130"/>
                    <a:pt x="138420" y="163130"/>
                  </a:cubicBezTo>
                  <a:cubicBezTo>
                    <a:pt x="131238" y="163130"/>
                    <a:pt x="125420" y="157301"/>
                    <a:pt x="125420" y="150109"/>
                  </a:cubicBezTo>
                  <a:lnTo>
                    <a:pt x="125420" y="40153"/>
                  </a:lnTo>
                  <a:lnTo>
                    <a:pt x="119920" y="40153"/>
                  </a:lnTo>
                  <a:lnTo>
                    <a:pt x="119920" y="334235"/>
                  </a:lnTo>
                  <a:cubicBezTo>
                    <a:pt x="119920" y="345002"/>
                    <a:pt x="111190" y="353728"/>
                    <a:pt x="100382" y="353728"/>
                  </a:cubicBezTo>
                  <a:cubicBezTo>
                    <a:pt x="89658" y="353728"/>
                    <a:pt x="80928" y="345002"/>
                    <a:pt x="80928" y="334235"/>
                  </a:cubicBezTo>
                  <a:lnTo>
                    <a:pt x="80928" y="173203"/>
                  </a:lnTo>
                  <a:lnTo>
                    <a:pt x="70275" y="173203"/>
                  </a:lnTo>
                  <a:lnTo>
                    <a:pt x="70275" y="334188"/>
                  </a:lnTo>
                  <a:cubicBezTo>
                    <a:pt x="70275" y="344976"/>
                    <a:pt x="61545" y="353728"/>
                    <a:pt x="50749" y="353728"/>
                  </a:cubicBezTo>
                  <a:cubicBezTo>
                    <a:pt x="40014" y="353728"/>
                    <a:pt x="31284" y="344976"/>
                    <a:pt x="31284" y="334188"/>
                  </a:cubicBezTo>
                  <a:lnTo>
                    <a:pt x="31284" y="40153"/>
                  </a:lnTo>
                  <a:lnTo>
                    <a:pt x="26043" y="40153"/>
                  </a:lnTo>
                  <a:lnTo>
                    <a:pt x="26043" y="149669"/>
                  </a:lnTo>
                  <a:cubicBezTo>
                    <a:pt x="26043" y="156876"/>
                    <a:pt x="20225" y="162716"/>
                    <a:pt x="13029" y="162716"/>
                  </a:cubicBezTo>
                  <a:cubicBezTo>
                    <a:pt x="5822" y="162716"/>
                    <a:pt x="0" y="156876"/>
                    <a:pt x="0" y="149669"/>
                  </a:cubicBezTo>
                  <a:lnTo>
                    <a:pt x="104" y="29807"/>
                  </a:lnTo>
                  <a:cubicBezTo>
                    <a:pt x="104" y="13326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8" name="Shape 250"/>
            <p:cNvSpPr>
              <a:spLocks/>
            </p:cNvSpPr>
            <p:nvPr/>
          </p:nvSpPr>
          <p:spPr bwMode="auto">
            <a:xfrm>
              <a:off x="3393454" y="0"/>
              <a:ext cx="65358" cy="65346"/>
            </a:xfrm>
            <a:custGeom>
              <a:avLst/>
              <a:gdLst>
                <a:gd name="T0" fmla="*/ 32709 w 65358"/>
                <a:gd name="T1" fmla="*/ 0 h 65346"/>
                <a:gd name="T2" fmla="*/ 50738 w 65358"/>
                <a:gd name="T3" fmla="*/ 0 h 65346"/>
                <a:gd name="T4" fmla="*/ 65358 w 65358"/>
                <a:gd name="T5" fmla="*/ 14627 h 65346"/>
                <a:gd name="T6" fmla="*/ 65358 w 65358"/>
                <a:gd name="T7" fmla="*/ 32667 h 65346"/>
                <a:gd name="T8" fmla="*/ 65358 w 65358"/>
                <a:gd name="T9" fmla="*/ 50702 h 65346"/>
                <a:gd name="T10" fmla="*/ 50738 w 65358"/>
                <a:gd name="T11" fmla="*/ 65346 h 65346"/>
                <a:gd name="T12" fmla="*/ 32709 w 65358"/>
                <a:gd name="T13" fmla="*/ 65346 h 65346"/>
                <a:gd name="T14" fmla="*/ 14641 w 65358"/>
                <a:gd name="T15" fmla="*/ 65346 h 65346"/>
                <a:gd name="T16" fmla="*/ 0 w 65358"/>
                <a:gd name="T17" fmla="*/ 50702 h 65346"/>
                <a:gd name="T18" fmla="*/ 0 w 65358"/>
                <a:gd name="T19" fmla="*/ 32667 h 65346"/>
                <a:gd name="T20" fmla="*/ 0 w 65358"/>
                <a:gd name="T21" fmla="*/ 14627 h 65346"/>
                <a:gd name="T22" fmla="*/ 14641 w 65358"/>
                <a:gd name="T23" fmla="*/ 0 h 65346"/>
                <a:gd name="T24" fmla="*/ 32709 w 65358"/>
                <a:gd name="T25" fmla="*/ 0 h 653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6"/>
                <a:gd name="T41" fmla="*/ 65358 w 65358"/>
                <a:gd name="T42" fmla="*/ 65346 h 653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6">
                  <a:moveTo>
                    <a:pt x="32709" y="0"/>
                  </a:moveTo>
                  <a:cubicBezTo>
                    <a:pt x="50738" y="0"/>
                    <a:pt x="65358" y="14627"/>
                    <a:pt x="65358" y="32667"/>
                  </a:cubicBezTo>
                  <a:cubicBezTo>
                    <a:pt x="65358" y="50702"/>
                    <a:pt x="50738" y="65346"/>
                    <a:pt x="32709" y="65346"/>
                  </a:cubicBezTo>
                  <a:cubicBezTo>
                    <a:pt x="14641" y="65346"/>
                    <a:pt x="0" y="50702"/>
                    <a:pt x="0" y="32667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499" name="Shape 251"/>
            <p:cNvSpPr>
              <a:spLocks/>
            </p:cNvSpPr>
            <p:nvPr/>
          </p:nvSpPr>
          <p:spPr bwMode="auto">
            <a:xfrm>
              <a:off x="4292284" y="547531"/>
              <a:ext cx="151498" cy="353725"/>
            </a:xfrm>
            <a:custGeom>
              <a:avLst/>
              <a:gdLst>
                <a:gd name="T0" fmla="*/ 29894 w 151498"/>
                <a:gd name="T1" fmla="*/ 0 h 353725"/>
                <a:gd name="T2" fmla="*/ 121719 w 151498"/>
                <a:gd name="T3" fmla="*/ 0 h 353725"/>
                <a:gd name="T4" fmla="*/ 151498 w 151498"/>
                <a:gd name="T5" fmla="*/ 29808 h 353725"/>
                <a:gd name="T6" fmla="*/ 151402 w 151498"/>
                <a:gd name="T7" fmla="*/ 150109 h 353725"/>
                <a:gd name="T8" fmla="*/ 138416 w 151498"/>
                <a:gd name="T9" fmla="*/ 163126 h 353725"/>
                <a:gd name="T10" fmla="*/ 125416 w 151498"/>
                <a:gd name="T11" fmla="*/ 150109 h 353725"/>
                <a:gd name="T12" fmla="*/ 125416 w 151498"/>
                <a:gd name="T13" fmla="*/ 40155 h 353725"/>
                <a:gd name="T14" fmla="*/ 119908 w 151498"/>
                <a:gd name="T15" fmla="*/ 40155 h 353725"/>
                <a:gd name="T16" fmla="*/ 119908 w 151498"/>
                <a:gd name="T17" fmla="*/ 334235 h 353725"/>
                <a:gd name="T18" fmla="*/ 100382 w 151498"/>
                <a:gd name="T19" fmla="*/ 353725 h 353725"/>
                <a:gd name="T20" fmla="*/ 80924 w 151498"/>
                <a:gd name="T21" fmla="*/ 334235 h 353725"/>
                <a:gd name="T22" fmla="*/ 80924 w 151498"/>
                <a:gd name="T23" fmla="*/ 173206 h 353725"/>
                <a:gd name="T24" fmla="*/ 70261 w 151498"/>
                <a:gd name="T25" fmla="*/ 173206 h 353725"/>
                <a:gd name="T26" fmla="*/ 70261 w 151498"/>
                <a:gd name="T27" fmla="*/ 334192 h 353725"/>
                <a:gd name="T28" fmla="*/ 50735 w 151498"/>
                <a:gd name="T29" fmla="*/ 353725 h 353725"/>
                <a:gd name="T30" fmla="*/ 31284 w 151498"/>
                <a:gd name="T31" fmla="*/ 334192 h 353725"/>
                <a:gd name="T32" fmla="*/ 31284 w 151498"/>
                <a:gd name="T33" fmla="*/ 40155 h 353725"/>
                <a:gd name="T34" fmla="*/ 26031 w 151498"/>
                <a:gd name="T35" fmla="*/ 40155 h 353725"/>
                <a:gd name="T36" fmla="*/ 26031 w 151498"/>
                <a:gd name="T37" fmla="*/ 149670 h 353725"/>
                <a:gd name="T38" fmla="*/ 13014 w 151498"/>
                <a:gd name="T39" fmla="*/ 162712 h 353725"/>
                <a:gd name="T40" fmla="*/ 0 w 151498"/>
                <a:gd name="T41" fmla="*/ 149670 h 353725"/>
                <a:gd name="T42" fmla="*/ 90 w 151498"/>
                <a:gd name="T43" fmla="*/ 29808 h 353725"/>
                <a:gd name="T44" fmla="*/ 29894 w 151498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8"/>
                <a:gd name="T70" fmla="*/ 0 h 353725"/>
                <a:gd name="T71" fmla="*/ 151498 w 151498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8" h="353725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498" y="13327"/>
                    <a:pt x="151498" y="29808"/>
                  </a:cubicBezTo>
                  <a:lnTo>
                    <a:pt x="151402" y="150109"/>
                  </a:lnTo>
                  <a:cubicBezTo>
                    <a:pt x="151402" y="157302"/>
                    <a:pt x="145592" y="163126"/>
                    <a:pt x="138416" y="163126"/>
                  </a:cubicBezTo>
                  <a:cubicBezTo>
                    <a:pt x="131238" y="163126"/>
                    <a:pt x="125416" y="157302"/>
                    <a:pt x="125416" y="150109"/>
                  </a:cubicBezTo>
                  <a:lnTo>
                    <a:pt x="125416" y="40155"/>
                  </a:lnTo>
                  <a:lnTo>
                    <a:pt x="119908" y="40155"/>
                  </a:lnTo>
                  <a:lnTo>
                    <a:pt x="119908" y="334235"/>
                  </a:lnTo>
                  <a:cubicBezTo>
                    <a:pt x="119908" y="345006"/>
                    <a:pt x="111182" y="353725"/>
                    <a:pt x="100382" y="353725"/>
                  </a:cubicBezTo>
                  <a:cubicBezTo>
                    <a:pt x="89646" y="353725"/>
                    <a:pt x="80924" y="345006"/>
                    <a:pt x="80924" y="334235"/>
                  </a:cubicBezTo>
                  <a:lnTo>
                    <a:pt x="80924" y="173206"/>
                  </a:lnTo>
                  <a:lnTo>
                    <a:pt x="70261" y="173206"/>
                  </a:lnTo>
                  <a:lnTo>
                    <a:pt x="70261" y="334192"/>
                  </a:lnTo>
                  <a:cubicBezTo>
                    <a:pt x="70261" y="344980"/>
                    <a:pt x="61538" y="353725"/>
                    <a:pt x="50735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1" y="40155"/>
                  </a:lnTo>
                  <a:lnTo>
                    <a:pt x="26031" y="149670"/>
                  </a:lnTo>
                  <a:cubicBezTo>
                    <a:pt x="26031" y="156876"/>
                    <a:pt x="20221" y="162712"/>
                    <a:pt x="13014" y="162712"/>
                  </a:cubicBezTo>
                  <a:cubicBezTo>
                    <a:pt x="5810" y="162712"/>
                    <a:pt x="0" y="156876"/>
                    <a:pt x="0" y="149670"/>
                  </a:cubicBezTo>
                  <a:lnTo>
                    <a:pt x="90" y="29808"/>
                  </a:lnTo>
                  <a:cubicBezTo>
                    <a:pt x="90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0" name="Shape 252"/>
            <p:cNvSpPr>
              <a:spLocks/>
            </p:cNvSpPr>
            <p:nvPr/>
          </p:nvSpPr>
          <p:spPr bwMode="auto">
            <a:xfrm>
              <a:off x="4334343" y="470019"/>
              <a:ext cx="65362" cy="65348"/>
            </a:xfrm>
            <a:custGeom>
              <a:avLst/>
              <a:gdLst>
                <a:gd name="T0" fmla="*/ 32714 w 65362"/>
                <a:gd name="T1" fmla="*/ 0 h 65348"/>
                <a:gd name="T2" fmla="*/ 50745 w 65362"/>
                <a:gd name="T3" fmla="*/ 0 h 65348"/>
                <a:gd name="T4" fmla="*/ 65362 w 65362"/>
                <a:gd name="T5" fmla="*/ 14627 h 65348"/>
                <a:gd name="T6" fmla="*/ 65362 w 65362"/>
                <a:gd name="T7" fmla="*/ 32659 h 65348"/>
                <a:gd name="T8" fmla="*/ 65362 w 65362"/>
                <a:gd name="T9" fmla="*/ 50698 h 65348"/>
                <a:gd name="T10" fmla="*/ 50745 w 65362"/>
                <a:gd name="T11" fmla="*/ 65348 h 65348"/>
                <a:gd name="T12" fmla="*/ 32714 w 65362"/>
                <a:gd name="T13" fmla="*/ 65348 h 65348"/>
                <a:gd name="T14" fmla="*/ 14642 w 65362"/>
                <a:gd name="T15" fmla="*/ 65348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7 h 65348"/>
                <a:gd name="T22" fmla="*/ 14642 w 65362"/>
                <a:gd name="T23" fmla="*/ 0 h 65348"/>
                <a:gd name="T24" fmla="*/ 32714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14" y="0"/>
                  </a:moveTo>
                  <a:cubicBezTo>
                    <a:pt x="50745" y="0"/>
                    <a:pt x="65362" y="14627"/>
                    <a:pt x="65362" y="32659"/>
                  </a:cubicBezTo>
                  <a:cubicBezTo>
                    <a:pt x="65362" y="50698"/>
                    <a:pt x="50745" y="65348"/>
                    <a:pt x="32714" y="65348"/>
                  </a:cubicBezTo>
                  <a:cubicBezTo>
                    <a:pt x="14642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1" name="Shape 253"/>
            <p:cNvSpPr>
              <a:spLocks/>
            </p:cNvSpPr>
            <p:nvPr/>
          </p:nvSpPr>
          <p:spPr bwMode="auto">
            <a:xfrm>
              <a:off x="4104104" y="547531"/>
              <a:ext cx="151504" cy="353725"/>
            </a:xfrm>
            <a:custGeom>
              <a:avLst/>
              <a:gdLst>
                <a:gd name="T0" fmla="*/ 29895 w 151504"/>
                <a:gd name="T1" fmla="*/ 0 h 353725"/>
                <a:gd name="T2" fmla="*/ 121721 w 151504"/>
                <a:gd name="T3" fmla="*/ 0 h 353725"/>
                <a:gd name="T4" fmla="*/ 151504 w 151504"/>
                <a:gd name="T5" fmla="*/ 29808 h 353725"/>
                <a:gd name="T6" fmla="*/ 151406 w 151504"/>
                <a:gd name="T7" fmla="*/ 150109 h 353725"/>
                <a:gd name="T8" fmla="*/ 138414 w 151504"/>
                <a:gd name="T9" fmla="*/ 163126 h 353725"/>
                <a:gd name="T10" fmla="*/ 125421 w 151504"/>
                <a:gd name="T11" fmla="*/ 150109 h 353725"/>
                <a:gd name="T12" fmla="*/ 125421 w 151504"/>
                <a:gd name="T13" fmla="*/ 40155 h 353725"/>
                <a:gd name="T14" fmla="*/ 119910 w 151504"/>
                <a:gd name="T15" fmla="*/ 40155 h 353725"/>
                <a:gd name="T16" fmla="*/ 119910 w 151504"/>
                <a:gd name="T17" fmla="*/ 334235 h 353725"/>
                <a:gd name="T18" fmla="*/ 100383 w 151504"/>
                <a:gd name="T19" fmla="*/ 353725 h 353725"/>
                <a:gd name="T20" fmla="*/ 80925 w 151504"/>
                <a:gd name="T21" fmla="*/ 334235 h 353725"/>
                <a:gd name="T22" fmla="*/ 80925 w 151504"/>
                <a:gd name="T23" fmla="*/ 173206 h 353725"/>
                <a:gd name="T24" fmla="*/ 70265 w 151504"/>
                <a:gd name="T25" fmla="*/ 173206 h 353725"/>
                <a:gd name="T26" fmla="*/ 70265 w 151504"/>
                <a:gd name="T27" fmla="*/ 334192 h 353725"/>
                <a:gd name="T28" fmla="*/ 50735 w 151504"/>
                <a:gd name="T29" fmla="*/ 353725 h 353725"/>
                <a:gd name="T30" fmla="*/ 31284 w 151504"/>
                <a:gd name="T31" fmla="*/ 334192 h 353725"/>
                <a:gd name="T32" fmla="*/ 31284 w 151504"/>
                <a:gd name="T33" fmla="*/ 40155 h 353725"/>
                <a:gd name="T34" fmla="*/ 26036 w 151504"/>
                <a:gd name="T35" fmla="*/ 40155 h 353725"/>
                <a:gd name="T36" fmla="*/ 26036 w 151504"/>
                <a:gd name="T37" fmla="*/ 149670 h 353725"/>
                <a:gd name="T38" fmla="*/ 13015 w 151504"/>
                <a:gd name="T39" fmla="*/ 162712 h 353725"/>
                <a:gd name="T40" fmla="*/ 0 w 151504"/>
                <a:gd name="T41" fmla="*/ 149670 h 353725"/>
                <a:gd name="T42" fmla="*/ 94 w 151504"/>
                <a:gd name="T43" fmla="*/ 29808 h 353725"/>
                <a:gd name="T44" fmla="*/ 29895 w 151504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4"/>
                <a:gd name="T70" fmla="*/ 0 h 353725"/>
                <a:gd name="T71" fmla="*/ 151504 w 151504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4" h="353725">
                  <a:moveTo>
                    <a:pt x="29895" y="0"/>
                  </a:moveTo>
                  <a:lnTo>
                    <a:pt x="121721" y="0"/>
                  </a:lnTo>
                  <a:cubicBezTo>
                    <a:pt x="138154" y="0"/>
                    <a:pt x="151504" y="13327"/>
                    <a:pt x="151504" y="29808"/>
                  </a:cubicBezTo>
                  <a:lnTo>
                    <a:pt x="151406" y="150109"/>
                  </a:lnTo>
                  <a:cubicBezTo>
                    <a:pt x="151406" y="157302"/>
                    <a:pt x="145595" y="163126"/>
                    <a:pt x="138414" y="163126"/>
                  </a:cubicBezTo>
                  <a:cubicBezTo>
                    <a:pt x="131238" y="163126"/>
                    <a:pt x="125421" y="157302"/>
                    <a:pt x="125421" y="150109"/>
                  </a:cubicBezTo>
                  <a:lnTo>
                    <a:pt x="125421" y="40155"/>
                  </a:lnTo>
                  <a:lnTo>
                    <a:pt x="119910" y="40155"/>
                  </a:lnTo>
                  <a:lnTo>
                    <a:pt x="119910" y="334235"/>
                  </a:lnTo>
                  <a:cubicBezTo>
                    <a:pt x="119910" y="345006"/>
                    <a:pt x="111186" y="353725"/>
                    <a:pt x="100383" y="353725"/>
                  </a:cubicBezTo>
                  <a:cubicBezTo>
                    <a:pt x="89655" y="353725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0"/>
                    <a:pt x="61539" y="353725"/>
                    <a:pt x="50735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6" y="40155"/>
                  </a:lnTo>
                  <a:lnTo>
                    <a:pt x="26036" y="149670"/>
                  </a:lnTo>
                  <a:cubicBezTo>
                    <a:pt x="26036" y="156876"/>
                    <a:pt x="20222" y="162712"/>
                    <a:pt x="13015" y="162712"/>
                  </a:cubicBezTo>
                  <a:cubicBezTo>
                    <a:pt x="5814" y="162712"/>
                    <a:pt x="0" y="156876"/>
                    <a:pt x="0" y="149670"/>
                  </a:cubicBezTo>
                  <a:lnTo>
                    <a:pt x="94" y="29808"/>
                  </a:lnTo>
                  <a:cubicBezTo>
                    <a:pt x="94" y="13327"/>
                    <a:pt x="13443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2" name="Shape 254"/>
            <p:cNvSpPr>
              <a:spLocks/>
            </p:cNvSpPr>
            <p:nvPr/>
          </p:nvSpPr>
          <p:spPr bwMode="auto">
            <a:xfrm>
              <a:off x="4146164" y="470019"/>
              <a:ext cx="65361" cy="65348"/>
            </a:xfrm>
            <a:custGeom>
              <a:avLst/>
              <a:gdLst>
                <a:gd name="T0" fmla="*/ 32709 w 65361"/>
                <a:gd name="T1" fmla="*/ 0 h 65348"/>
                <a:gd name="T2" fmla="*/ 50745 w 65361"/>
                <a:gd name="T3" fmla="*/ 0 h 65348"/>
                <a:gd name="T4" fmla="*/ 65361 w 65361"/>
                <a:gd name="T5" fmla="*/ 14627 h 65348"/>
                <a:gd name="T6" fmla="*/ 65361 w 65361"/>
                <a:gd name="T7" fmla="*/ 32659 h 65348"/>
                <a:gd name="T8" fmla="*/ 65361 w 65361"/>
                <a:gd name="T9" fmla="*/ 50698 h 65348"/>
                <a:gd name="T10" fmla="*/ 50745 w 65361"/>
                <a:gd name="T11" fmla="*/ 65348 h 65348"/>
                <a:gd name="T12" fmla="*/ 32709 w 65361"/>
                <a:gd name="T13" fmla="*/ 65348 h 65348"/>
                <a:gd name="T14" fmla="*/ 14641 w 65361"/>
                <a:gd name="T15" fmla="*/ 65348 h 65348"/>
                <a:gd name="T16" fmla="*/ 0 w 65361"/>
                <a:gd name="T17" fmla="*/ 50698 h 65348"/>
                <a:gd name="T18" fmla="*/ 0 w 65361"/>
                <a:gd name="T19" fmla="*/ 32659 h 65348"/>
                <a:gd name="T20" fmla="*/ 0 w 65361"/>
                <a:gd name="T21" fmla="*/ 14627 h 65348"/>
                <a:gd name="T22" fmla="*/ 14641 w 65361"/>
                <a:gd name="T23" fmla="*/ 0 h 65348"/>
                <a:gd name="T24" fmla="*/ 32709 w 65361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1"/>
                <a:gd name="T40" fmla="*/ 0 h 65348"/>
                <a:gd name="T41" fmla="*/ 65361 w 65361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1" h="65348">
                  <a:moveTo>
                    <a:pt x="32709" y="0"/>
                  </a:moveTo>
                  <a:cubicBezTo>
                    <a:pt x="50745" y="0"/>
                    <a:pt x="65361" y="14627"/>
                    <a:pt x="65361" y="32659"/>
                  </a:cubicBezTo>
                  <a:cubicBezTo>
                    <a:pt x="65361" y="50698"/>
                    <a:pt x="50745" y="65348"/>
                    <a:pt x="32709" y="65348"/>
                  </a:cubicBezTo>
                  <a:cubicBezTo>
                    <a:pt x="14641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3" name="Shape 255"/>
            <p:cNvSpPr>
              <a:spLocks/>
            </p:cNvSpPr>
            <p:nvPr/>
          </p:nvSpPr>
          <p:spPr bwMode="auto">
            <a:xfrm>
              <a:off x="3915929" y="547531"/>
              <a:ext cx="151499" cy="353725"/>
            </a:xfrm>
            <a:custGeom>
              <a:avLst/>
              <a:gdLst>
                <a:gd name="T0" fmla="*/ 29895 w 151499"/>
                <a:gd name="T1" fmla="*/ 0 h 353725"/>
                <a:gd name="T2" fmla="*/ 121719 w 151499"/>
                <a:gd name="T3" fmla="*/ 0 h 353725"/>
                <a:gd name="T4" fmla="*/ 151499 w 151499"/>
                <a:gd name="T5" fmla="*/ 29808 h 353725"/>
                <a:gd name="T6" fmla="*/ 151402 w 151499"/>
                <a:gd name="T7" fmla="*/ 150109 h 353725"/>
                <a:gd name="T8" fmla="*/ 138412 w 151499"/>
                <a:gd name="T9" fmla="*/ 163126 h 353725"/>
                <a:gd name="T10" fmla="*/ 125420 w 151499"/>
                <a:gd name="T11" fmla="*/ 150109 h 353725"/>
                <a:gd name="T12" fmla="*/ 125420 w 151499"/>
                <a:gd name="T13" fmla="*/ 40155 h 353725"/>
                <a:gd name="T14" fmla="*/ 119912 w 151499"/>
                <a:gd name="T15" fmla="*/ 40155 h 353725"/>
                <a:gd name="T16" fmla="*/ 119912 w 151499"/>
                <a:gd name="T17" fmla="*/ 334235 h 353725"/>
                <a:gd name="T18" fmla="*/ 100386 w 151499"/>
                <a:gd name="T19" fmla="*/ 353725 h 353725"/>
                <a:gd name="T20" fmla="*/ 80921 w 151499"/>
                <a:gd name="T21" fmla="*/ 334235 h 353725"/>
                <a:gd name="T22" fmla="*/ 80921 w 151499"/>
                <a:gd name="T23" fmla="*/ 173206 h 353725"/>
                <a:gd name="T24" fmla="*/ 70260 w 151499"/>
                <a:gd name="T25" fmla="*/ 173206 h 353725"/>
                <a:gd name="T26" fmla="*/ 70260 w 151499"/>
                <a:gd name="T27" fmla="*/ 334192 h 353725"/>
                <a:gd name="T28" fmla="*/ 50734 w 151499"/>
                <a:gd name="T29" fmla="*/ 353725 h 353725"/>
                <a:gd name="T30" fmla="*/ 31276 w 151499"/>
                <a:gd name="T31" fmla="*/ 334192 h 353725"/>
                <a:gd name="T32" fmla="*/ 31276 w 151499"/>
                <a:gd name="T33" fmla="*/ 40155 h 353725"/>
                <a:gd name="T34" fmla="*/ 26031 w 151499"/>
                <a:gd name="T35" fmla="*/ 40155 h 353725"/>
                <a:gd name="T36" fmla="*/ 26031 w 151499"/>
                <a:gd name="T37" fmla="*/ 149670 h 353725"/>
                <a:gd name="T38" fmla="*/ 13014 w 151499"/>
                <a:gd name="T39" fmla="*/ 162712 h 353725"/>
                <a:gd name="T40" fmla="*/ 0 w 151499"/>
                <a:gd name="T41" fmla="*/ 149670 h 353725"/>
                <a:gd name="T42" fmla="*/ 97 w 151499"/>
                <a:gd name="T43" fmla="*/ 29808 h 353725"/>
                <a:gd name="T44" fmla="*/ 29895 w 151499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499"/>
                <a:gd name="T70" fmla="*/ 0 h 353725"/>
                <a:gd name="T71" fmla="*/ 151499 w 151499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499" h="353725">
                  <a:moveTo>
                    <a:pt x="29895" y="0"/>
                  </a:moveTo>
                  <a:lnTo>
                    <a:pt x="121719" y="0"/>
                  </a:lnTo>
                  <a:cubicBezTo>
                    <a:pt x="138149" y="0"/>
                    <a:pt x="151499" y="13327"/>
                    <a:pt x="151499" y="29808"/>
                  </a:cubicBezTo>
                  <a:lnTo>
                    <a:pt x="151402" y="150109"/>
                  </a:lnTo>
                  <a:cubicBezTo>
                    <a:pt x="151402" y="157302"/>
                    <a:pt x="145590" y="163126"/>
                    <a:pt x="138412" y="163126"/>
                  </a:cubicBezTo>
                  <a:cubicBezTo>
                    <a:pt x="131234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2" y="40155"/>
                  </a:lnTo>
                  <a:lnTo>
                    <a:pt x="119912" y="334235"/>
                  </a:lnTo>
                  <a:cubicBezTo>
                    <a:pt x="119912" y="345006"/>
                    <a:pt x="111182" y="353725"/>
                    <a:pt x="100386" y="353725"/>
                  </a:cubicBezTo>
                  <a:cubicBezTo>
                    <a:pt x="89655" y="353725"/>
                    <a:pt x="80921" y="345006"/>
                    <a:pt x="80921" y="334235"/>
                  </a:cubicBezTo>
                  <a:lnTo>
                    <a:pt x="80921" y="173206"/>
                  </a:lnTo>
                  <a:lnTo>
                    <a:pt x="70260" y="173206"/>
                  </a:lnTo>
                  <a:lnTo>
                    <a:pt x="70260" y="334192"/>
                  </a:lnTo>
                  <a:cubicBezTo>
                    <a:pt x="70260" y="344980"/>
                    <a:pt x="61538" y="353725"/>
                    <a:pt x="50734" y="353725"/>
                  </a:cubicBezTo>
                  <a:cubicBezTo>
                    <a:pt x="39999" y="353725"/>
                    <a:pt x="31276" y="344980"/>
                    <a:pt x="31276" y="334192"/>
                  </a:cubicBezTo>
                  <a:lnTo>
                    <a:pt x="31276" y="40155"/>
                  </a:lnTo>
                  <a:lnTo>
                    <a:pt x="26031" y="40155"/>
                  </a:lnTo>
                  <a:lnTo>
                    <a:pt x="26031" y="149670"/>
                  </a:lnTo>
                  <a:cubicBezTo>
                    <a:pt x="26031" y="156876"/>
                    <a:pt x="20213" y="162712"/>
                    <a:pt x="13014" y="162712"/>
                  </a:cubicBezTo>
                  <a:cubicBezTo>
                    <a:pt x="5817" y="162712"/>
                    <a:pt x="0" y="156876"/>
                    <a:pt x="0" y="149670"/>
                  </a:cubicBezTo>
                  <a:lnTo>
                    <a:pt x="97" y="29808"/>
                  </a:lnTo>
                  <a:cubicBezTo>
                    <a:pt x="97" y="13327"/>
                    <a:pt x="13442" y="0"/>
                    <a:pt x="29895" y="0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4" name="Shape 256"/>
            <p:cNvSpPr>
              <a:spLocks/>
            </p:cNvSpPr>
            <p:nvPr/>
          </p:nvSpPr>
          <p:spPr bwMode="auto">
            <a:xfrm>
              <a:off x="3957988" y="470019"/>
              <a:ext cx="65362" cy="65348"/>
            </a:xfrm>
            <a:custGeom>
              <a:avLst/>
              <a:gdLst>
                <a:gd name="T0" fmla="*/ 32709 w 65362"/>
                <a:gd name="T1" fmla="*/ 0 h 65348"/>
                <a:gd name="T2" fmla="*/ 50741 w 65362"/>
                <a:gd name="T3" fmla="*/ 0 h 65348"/>
                <a:gd name="T4" fmla="*/ 65362 w 65362"/>
                <a:gd name="T5" fmla="*/ 14627 h 65348"/>
                <a:gd name="T6" fmla="*/ 65362 w 65362"/>
                <a:gd name="T7" fmla="*/ 32659 h 65348"/>
                <a:gd name="T8" fmla="*/ 65362 w 65362"/>
                <a:gd name="T9" fmla="*/ 50698 h 65348"/>
                <a:gd name="T10" fmla="*/ 50741 w 65362"/>
                <a:gd name="T11" fmla="*/ 65348 h 65348"/>
                <a:gd name="T12" fmla="*/ 32709 w 65362"/>
                <a:gd name="T13" fmla="*/ 65348 h 65348"/>
                <a:gd name="T14" fmla="*/ 14641 w 65362"/>
                <a:gd name="T15" fmla="*/ 65348 h 65348"/>
                <a:gd name="T16" fmla="*/ 0 w 65362"/>
                <a:gd name="T17" fmla="*/ 50698 h 65348"/>
                <a:gd name="T18" fmla="*/ 0 w 65362"/>
                <a:gd name="T19" fmla="*/ 32659 h 65348"/>
                <a:gd name="T20" fmla="*/ 0 w 65362"/>
                <a:gd name="T21" fmla="*/ 14627 h 65348"/>
                <a:gd name="T22" fmla="*/ 14641 w 65362"/>
                <a:gd name="T23" fmla="*/ 0 h 65348"/>
                <a:gd name="T24" fmla="*/ 32709 w 65362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62"/>
                <a:gd name="T40" fmla="*/ 0 h 65348"/>
                <a:gd name="T41" fmla="*/ 65362 w 65362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62" h="65348">
                  <a:moveTo>
                    <a:pt x="32709" y="0"/>
                  </a:moveTo>
                  <a:cubicBezTo>
                    <a:pt x="50741" y="0"/>
                    <a:pt x="65362" y="14627"/>
                    <a:pt x="65362" y="32659"/>
                  </a:cubicBezTo>
                  <a:cubicBezTo>
                    <a:pt x="65362" y="50698"/>
                    <a:pt x="50741" y="65348"/>
                    <a:pt x="32709" y="65348"/>
                  </a:cubicBezTo>
                  <a:cubicBezTo>
                    <a:pt x="14641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CC2314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5" name="Shape 257"/>
            <p:cNvSpPr>
              <a:spLocks/>
            </p:cNvSpPr>
            <p:nvPr/>
          </p:nvSpPr>
          <p:spPr bwMode="auto">
            <a:xfrm>
              <a:off x="3727750" y="547531"/>
              <a:ext cx="151502" cy="353725"/>
            </a:xfrm>
            <a:custGeom>
              <a:avLst/>
              <a:gdLst>
                <a:gd name="T0" fmla="*/ 29894 w 151502"/>
                <a:gd name="T1" fmla="*/ 0 h 353725"/>
                <a:gd name="T2" fmla="*/ 121719 w 151502"/>
                <a:gd name="T3" fmla="*/ 0 h 353725"/>
                <a:gd name="T4" fmla="*/ 151502 w 151502"/>
                <a:gd name="T5" fmla="*/ 29808 h 353725"/>
                <a:gd name="T6" fmla="*/ 151405 w 151502"/>
                <a:gd name="T7" fmla="*/ 150109 h 353725"/>
                <a:gd name="T8" fmla="*/ 138413 w 151502"/>
                <a:gd name="T9" fmla="*/ 163126 h 353725"/>
                <a:gd name="T10" fmla="*/ 125420 w 151502"/>
                <a:gd name="T11" fmla="*/ 150109 h 353725"/>
                <a:gd name="T12" fmla="*/ 125420 w 151502"/>
                <a:gd name="T13" fmla="*/ 40155 h 353725"/>
                <a:gd name="T14" fmla="*/ 119916 w 151502"/>
                <a:gd name="T15" fmla="*/ 40155 h 353725"/>
                <a:gd name="T16" fmla="*/ 119916 w 151502"/>
                <a:gd name="T17" fmla="*/ 334235 h 353725"/>
                <a:gd name="T18" fmla="*/ 100386 w 151502"/>
                <a:gd name="T19" fmla="*/ 353725 h 353725"/>
                <a:gd name="T20" fmla="*/ 80925 w 151502"/>
                <a:gd name="T21" fmla="*/ 334235 h 353725"/>
                <a:gd name="T22" fmla="*/ 80925 w 151502"/>
                <a:gd name="T23" fmla="*/ 173206 h 353725"/>
                <a:gd name="T24" fmla="*/ 70265 w 151502"/>
                <a:gd name="T25" fmla="*/ 173206 h 353725"/>
                <a:gd name="T26" fmla="*/ 70265 w 151502"/>
                <a:gd name="T27" fmla="*/ 334192 h 353725"/>
                <a:gd name="T28" fmla="*/ 50735 w 151502"/>
                <a:gd name="T29" fmla="*/ 353725 h 353725"/>
                <a:gd name="T30" fmla="*/ 31276 w 151502"/>
                <a:gd name="T31" fmla="*/ 334192 h 353725"/>
                <a:gd name="T32" fmla="*/ 31276 w 151502"/>
                <a:gd name="T33" fmla="*/ 40155 h 353725"/>
                <a:gd name="T34" fmla="*/ 26035 w 151502"/>
                <a:gd name="T35" fmla="*/ 40155 h 353725"/>
                <a:gd name="T36" fmla="*/ 26035 w 151502"/>
                <a:gd name="T37" fmla="*/ 149670 h 353725"/>
                <a:gd name="T38" fmla="*/ 13014 w 151502"/>
                <a:gd name="T39" fmla="*/ 162712 h 353725"/>
                <a:gd name="T40" fmla="*/ 0 w 151502"/>
                <a:gd name="T41" fmla="*/ 149670 h 353725"/>
                <a:gd name="T42" fmla="*/ 98 w 151502"/>
                <a:gd name="T43" fmla="*/ 29808 h 353725"/>
                <a:gd name="T44" fmla="*/ 29894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894" y="0"/>
                  </a:moveTo>
                  <a:lnTo>
                    <a:pt x="121719" y="0"/>
                  </a:lnTo>
                  <a:cubicBezTo>
                    <a:pt x="138150" y="0"/>
                    <a:pt x="151502" y="13327"/>
                    <a:pt x="151502" y="29808"/>
                  </a:cubicBezTo>
                  <a:lnTo>
                    <a:pt x="151405" y="150109"/>
                  </a:lnTo>
                  <a:cubicBezTo>
                    <a:pt x="151405" y="157302"/>
                    <a:pt x="145595" y="163126"/>
                    <a:pt x="138413" y="163126"/>
                  </a:cubicBezTo>
                  <a:cubicBezTo>
                    <a:pt x="131234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16" y="40155"/>
                  </a:lnTo>
                  <a:lnTo>
                    <a:pt x="119916" y="334235"/>
                  </a:lnTo>
                  <a:cubicBezTo>
                    <a:pt x="119916" y="345006"/>
                    <a:pt x="111186" y="353725"/>
                    <a:pt x="100386" y="353725"/>
                  </a:cubicBezTo>
                  <a:cubicBezTo>
                    <a:pt x="89650" y="353725"/>
                    <a:pt x="80925" y="345006"/>
                    <a:pt x="80925" y="334235"/>
                  </a:cubicBezTo>
                  <a:lnTo>
                    <a:pt x="80925" y="173206"/>
                  </a:lnTo>
                  <a:lnTo>
                    <a:pt x="70265" y="173206"/>
                  </a:lnTo>
                  <a:lnTo>
                    <a:pt x="70265" y="334192"/>
                  </a:lnTo>
                  <a:cubicBezTo>
                    <a:pt x="70265" y="344980"/>
                    <a:pt x="61538" y="353725"/>
                    <a:pt x="50735" y="353725"/>
                  </a:cubicBezTo>
                  <a:cubicBezTo>
                    <a:pt x="40004" y="353725"/>
                    <a:pt x="31276" y="344980"/>
                    <a:pt x="31276" y="334192"/>
                  </a:cubicBezTo>
                  <a:lnTo>
                    <a:pt x="31276" y="40155"/>
                  </a:lnTo>
                  <a:lnTo>
                    <a:pt x="26035" y="40155"/>
                  </a:lnTo>
                  <a:lnTo>
                    <a:pt x="26035" y="149670"/>
                  </a:lnTo>
                  <a:cubicBezTo>
                    <a:pt x="26035" y="156876"/>
                    <a:pt x="20217" y="162712"/>
                    <a:pt x="13014" y="162712"/>
                  </a:cubicBezTo>
                  <a:cubicBezTo>
                    <a:pt x="5818" y="162712"/>
                    <a:pt x="0" y="156876"/>
                    <a:pt x="0" y="149670"/>
                  </a:cubicBezTo>
                  <a:lnTo>
                    <a:pt x="98" y="29808"/>
                  </a:lnTo>
                  <a:cubicBezTo>
                    <a:pt x="98" y="13327"/>
                    <a:pt x="13443" y="0"/>
                    <a:pt x="29894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6" name="Shape 258"/>
            <p:cNvSpPr>
              <a:spLocks/>
            </p:cNvSpPr>
            <p:nvPr/>
          </p:nvSpPr>
          <p:spPr bwMode="auto">
            <a:xfrm>
              <a:off x="3769809" y="470019"/>
              <a:ext cx="65358" cy="65348"/>
            </a:xfrm>
            <a:custGeom>
              <a:avLst/>
              <a:gdLst>
                <a:gd name="T0" fmla="*/ 32710 w 65358"/>
                <a:gd name="T1" fmla="*/ 0 h 65348"/>
                <a:gd name="T2" fmla="*/ 50743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43 w 65358"/>
                <a:gd name="T11" fmla="*/ 65348 h 65348"/>
                <a:gd name="T12" fmla="*/ 32710 w 65358"/>
                <a:gd name="T13" fmla="*/ 65348 h 65348"/>
                <a:gd name="T14" fmla="*/ 14642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2 w 65358"/>
                <a:gd name="T23" fmla="*/ 0 h 65348"/>
                <a:gd name="T24" fmla="*/ 32710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0" y="0"/>
                  </a:moveTo>
                  <a:cubicBezTo>
                    <a:pt x="50743" y="0"/>
                    <a:pt x="65358" y="14627"/>
                    <a:pt x="65358" y="32659"/>
                  </a:cubicBezTo>
                  <a:cubicBezTo>
                    <a:pt x="65358" y="50698"/>
                    <a:pt x="50743" y="65348"/>
                    <a:pt x="32710" y="65348"/>
                  </a:cubicBezTo>
                  <a:cubicBezTo>
                    <a:pt x="14642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7" name="Shape 259"/>
            <p:cNvSpPr>
              <a:spLocks/>
            </p:cNvSpPr>
            <p:nvPr/>
          </p:nvSpPr>
          <p:spPr bwMode="auto">
            <a:xfrm>
              <a:off x="3539568" y="547531"/>
              <a:ext cx="151502" cy="353725"/>
            </a:xfrm>
            <a:custGeom>
              <a:avLst/>
              <a:gdLst>
                <a:gd name="T0" fmla="*/ 29897 w 151502"/>
                <a:gd name="T1" fmla="*/ 0 h 353725"/>
                <a:gd name="T2" fmla="*/ 121723 w 151502"/>
                <a:gd name="T3" fmla="*/ 0 h 353725"/>
                <a:gd name="T4" fmla="*/ 151502 w 151502"/>
                <a:gd name="T5" fmla="*/ 29808 h 353725"/>
                <a:gd name="T6" fmla="*/ 151412 w 151502"/>
                <a:gd name="T7" fmla="*/ 150109 h 353725"/>
                <a:gd name="T8" fmla="*/ 138416 w 151502"/>
                <a:gd name="T9" fmla="*/ 163126 h 353725"/>
                <a:gd name="T10" fmla="*/ 125416 w 151502"/>
                <a:gd name="T11" fmla="*/ 150109 h 353725"/>
                <a:gd name="T12" fmla="*/ 125416 w 151502"/>
                <a:gd name="T13" fmla="*/ 40155 h 353725"/>
                <a:gd name="T14" fmla="*/ 119919 w 151502"/>
                <a:gd name="T15" fmla="*/ 40155 h 353725"/>
                <a:gd name="T16" fmla="*/ 119919 w 151502"/>
                <a:gd name="T17" fmla="*/ 334235 h 353725"/>
                <a:gd name="T18" fmla="*/ 100390 w 151502"/>
                <a:gd name="T19" fmla="*/ 353725 h 353725"/>
                <a:gd name="T20" fmla="*/ 80927 w 151502"/>
                <a:gd name="T21" fmla="*/ 334235 h 353725"/>
                <a:gd name="T22" fmla="*/ 80927 w 151502"/>
                <a:gd name="T23" fmla="*/ 173206 h 353725"/>
                <a:gd name="T24" fmla="*/ 70268 w 151502"/>
                <a:gd name="T25" fmla="*/ 173206 h 353725"/>
                <a:gd name="T26" fmla="*/ 70268 w 151502"/>
                <a:gd name="T27" fmla="*/ 334192 h 353725"/>
                <a:gd name="T28" fmla="*/ 50741 w 151502"/>
                <a:gd name="T29" fmla="*/ 353725 h 353725"/>
                <a:gd name="T30" fmla="*/ 31284 w 151502"/>
                <a:gd name="T31" fmla="*/ 334192 h 353725"/>
                <a:gd name="T32" fmla="*/ 31284 w 151502"/>
                <a:gd name="T33" fmla="*/ 40155 h 353725"/>
                <a:gd name="T34" fmla="*/ 26039 w 151502"/>
                <a:gd name="T35" fmla="*/ 40155 h 353725"/>
                <a:gd name="T36" fmla="*/ 26039 w 151502"/>
                <a:gd name="T37" fmla="*/ 149670 h 353725"/>
                <a:gd name="T38" fmla="*/ 13021 w 151502"/>
                <a:gd name="T39" fmla="*/ 162712 h 353725"/>
                <a:gd name="T40" fmla="*/ 0 w 151502"/>
                <a:gd name="T41" fmla="*/ 149670 h 353725"/>
                <a:gd name="T42" fmla="*/ 104 w 151502"/>
                <a:gd name="T43" fmla="*/ 29808 h 353725"/>
                <a:gd name="T44" fmla="*/ 29897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897" y="0"/>
                  </a:moveTo>
                  <a:lnTo>
                    <a:pt x="121723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26"/>
                    <a:pt x="138416" y="163126"/>
                  </a:cubicBezTo>
                  <a:cubicBezTo>
                    <a:pt x="131238" y="163126"/>
                    <a:pt x="125416" y="157302"/>
                    <a:pt x="125416" y="150109"/>
                  </a:cubicBezTo>
                  <a:lnTo>
                    <a:pt x="125416" y="40155"/>
                  </a:lnTo>
                  <a:lnTo>
                    <a:pt x="119919" y="40155"/>
                  </a:lnTo>
                  <a:lnTo>
                    <a:pt x="119919" y="334235"/>
                  </a:lnTo>
                  <a:cubicBezTo>
                    <a:pt x="119919" y="345006"/>
                    <a:pt x="111189" y="353725"/>
                    <a:pt x="100390" y="353725"/>
                  </a:cubicBezTo>
                  <a:cubicBezTo>
                    <a:pt x="89657" y="353725"/>
                    <a:pt x="80927" y="345006"/>
                    <a:pt x="80927" y="334235"/>
                  </a:cubicBezTo>
                  <a:lnTo>
                    <a:pt x="80927" y="173206"/>
                  </a:lnTo>
                  <a:lnTo>
                    <a:pt x="70268" y="173206"/>
                  </a:lnTo>
                  <a:lnTo>
                    <a:pt x="70268" y="334192"/>
                  </a:lnTo>
                  <a:cubicBezTo>
                    <a:pt x="70268" y="344980"/>
                    <a:pt x="61542" y="353725"/>
                    <a:pt x="50741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39" y="40155"/>
                  </a:lnTo>
                  <a:lnTo>
                    <a:pt x="26039" y="149670"/>
                  </a:lnTo>
                  <a:cubicBezTo>
                    <a:pt x="26039" y="156876"/>
                    <a:pt x="20221" y="162712"/>
                    <a:pt x="13021" y="162712"/>
                  </a:cubicBezTo>
                  <a:cubicBezTo>
                    <a:pt x="5821" y="162712"/>
                    <a:pt x="0" y="156876"/>
                    <a:pt x="0" y="149670"/>
                  </a:cubicBezTo>
                  <a:lnTo>
                    <a:pt x="104" y="29808"/>
                  </a:lnTo>
                  <a:cubicBezTo>
                    <a:pt x="104" y="13327"/>
                    <a:pt x="13445" y="0"/>
                    <a:pt x="29897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8" name="Shape 260"/>
            <p:cNvSpPr>
              <a:spLocks/>
            </p:cNvSpPr>
            <p:nvPr/>
          </p:nvSpPr>
          <p:spPr bwMode="auto">
            <a:xfrm>
              <a:off x="3581630" y="470019"/>
              <a:ext cx="65358" cy="65348"/>
            </a:xfrm>
            <a:custGeom>
              <a:avLst/>
              <a:gdLst>
                <a:gd name="T0" fmla="*/ 32712 w 65358"/>
                <a:gd name="T1" fmla="*/ 0 h 65348"/>
                <a:gd name="T2" fmla="*/ 50738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38 w 65358"/>
                <a:gd name="T11" fmla="*/ 65348 h 65348"/>
                <a:gd name="T12" fmla="*/ 32712 w 65358"/>
                <a:gd name="T13" fmla="*/ 65348 h 65348"/>
                <a:gd name="T14" fmla="*/ 14644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4 w 65358"/>
                <a:gd name="T23" fmla="*/ 0 h 65348"/>
                <a:gd name="T24" fmla="*/ 32712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12" y="0"/>
                  </a:moveTo>
                  <a:cubicBezTo>
                    <a:pt x="50738" y="0"/>
                    <a:pt x="65358" y="14627"/>
                    <a:pt x="65358" y="32659"/>
                  </a:cubicBezTo>
                  <a:cubicBezTo>
                    <a:pt x="65358" y="50698"/>
                    <a:pt x="50738" y="65348"/>
                    <a:pt x="32712" y="65348"/>
                  </a:cubicBezTo>
                  <a:cubicBezTo>
                    <a:pt x="14644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09" name="Shape 261"/>
            <p:cNvSpPr>
              <a:spLocks/>
            </p:cNvSpPr>
            <p:nvPr/>
          </p:nvSpPr>
          <p:spPr bwMode="auto">
            <a:xfrm>
              <a:off x="3351388" y="547531"/>
              <a:ext cx="151502" cy="353725"/>
            </a:xfrm>
            <a:custGeom>
              <a:avLst/>
              <a:gdLst>
                <a:gd name="T0" fmla="*/ 29902 w 151502"/>
                <a:gd name="T1" fmla="*/ 0 h 353725"/>
                <a:gd name="T2" fmla="*/ 121731 w 151502"/>
                <a:gd name="T3" fmla="*/ 0 h 353725"/>
                <a:gd name="T4" fmla="*/ 151502 w 151502"/>
                <a:gd name="T5" fmla="*/ 29808 h 353725"/>
                <a:gd name="T6" fmla="*/ 151412 w 151502"/>
                <a:gd name="T7" fmla="*/ 150109 h 353725"/>
                <a:gd name="T8" fmla="*/ 138420 w 151502"/>
                <a:gd name="T9" fmla="*/ 163126 h 353725"/>
                <a:gd name="T10" fmla="*/ 125420 w 151502"/>
                <a:gd name="T11" fmla="*/ 150109 h 353725"/>
                <a:gd name="T12" fmla="*/ 125420 w 151502"/>
                <a:gd name="T13" fmla="*/ 40155 h 353725"/>
                <a:gd name="T14" fmla="*/ 119920 w 151502"/>
                <a:gd name="T15" fmla="*/ 40155 h 353725"/>
                <a:gd name="T16" fmla="*/ 119920 w 151502"/>
                <a:gd name="T17" fmla="*/ 334235 h 353725"/>
                <a:gd name="T18" fmla="*/ 100382 w 151502"/>
                <a:gd name="T19" fmla="*/ 353725 h 353725"/>
                <a:gd name="T20" fmla="*/ 80928 w 151502"/>
                <a:gd name="T21" fmla="*/ 334235 h 353725"/>
                <a:gd name="T22" fmla="*/ 80928 w 151502"/>
                <a:gd name="T23" fmla="*/ 173206 h 353725"/>
                <a:gd name="T24" fmla="*/ 70275 w 151502"/>
                <a:gd name="T25" fmla="*/ 173206 h 353725"/>
                <a:gd name="T26" fmla="*/ 70275 w 151502"/>
                <a:gd name="T27" fmla="*/ 334192 h 353725"/>
                <a:gd name="T28" fmla="*/ 50749 w 151502"/>
                <a:gd name="T29" fmla="*/ 353725 h 353725"/>
                <a:gd name="T30" fmla="*/ 31284 w 151502"/>
                <a:gd name="T31" fmla="*/ 334192 h 353725"/>
                <a:gd name="T32" fmla="*/ 31284 w 151502"/>
                <a:gd name="T33" fmla="*/ 40155 h 353725"/>
                <a:gd name="T34" fmla="*/ 26043 w 151502"/>
                <a:gd name="T35" fmla="*/ 40155 h 353725"/>
                <a:gd name="T36" fmla="*/ 26043 w 151502"/>
                <a:gd name="T37" fmla="*/ 149670 h 353725"/>
                <a:gd name="T38" fmla="*/ 13029 w 151502"/>
                <a:gd name="T39" fmla="*/ 162712 h 353725"/>
                <a:gd name="T40" fmla="*/ 0 w 151502"/>
                <a:gd name="T41" fmla="*/ 149670 h 353725"/>
                <a:gd name="T42" fmla="*/ 104 w 151502"/>
                <a:gd name="T43" fmla="*/ 29808 h 353725"/>
                <a:gd name="T44" fmla="*/ 29902 w 151502"/>
                <a:gd name="T45" fmla="*/ 0 h 3537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502"/>
                <a:gd name="T70" fmla="*/ 0 h 353725"/>
                <a:gd name="T71" fmla="*/ 151502 w 151502"/>
                <a:gd name="T72" fmla="*/ 353725 h 3537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502" h="353725">
                  <a:moveTo>
                    <a:pt x="29902" y="0"/>
                  </a:moveTo>
                  <a:lnTo>
                    <a:pt x="121731" y="0"/>
                  </a:lnTo>
                  <a:cubicBezTo>
                    <a:pt x="138161" y="0"/>
                    <a:pt x="151502" y="13327"/>
                    <a:pt x="151502" y="29808"/>
                  </a:cubicBezTo>
                  <a:lnTo>
                    <a:pt x="151412" y="150109"/>
                  </a:lnTo>
                  <a:cubicBezTo>
                    <a:pt x="151412" y="157302"/>
                    <a:pt x="145598" y="163126"/>
                    <a:pt x="138420" y="163126"/>
                  </a:cubicBezTo>
                  <a:cubicBezTo>
                    <a:pt x="131238" y="163126"/>
                    <a:pt x="125420" y="157302"/>
                    <a:pt x="125420" y="150109"/>
                  </a:cubicBezTo>
                  <a:lnTo>
                    <a:pt x="125420" y="40155"/>
                  </a:lnTo>
                  <a:lnTo>
                    <a:pt x="119920" y="40155"/>
                  </a:lnTo>
                  <a:lnTo>
                    <a:pt x="119920" y="334235"/>
                  </a:lnTo>
                  <a:cubicBezTo>
                    <a:pt x="119920" y="345006"/>
                    <a:pt x="111190" y="353725"/>
                    <a:pt x="100382" y="353725"/>
                  </a:cubicBezTo>
                  <a:cubicBezTo>
                    <a:pt x="89658" y="353725"/>
                    <a:pt x="80928" y="345006"/>
                    <a:pt x="80928" y="334235"/>
                  </a:cubicBezTo>
                  <a:lnTo>
                    <a:pt x="80928" y="173206"/>
                  </a:lnTo>
                  <a:lnTo>
                    <a:pt x="70275" y="173206"/>
                  </a:lnTo>
                  <a:lnTo>
                    <a:pt x="70275" y="334192"/>
                  </a:lnTo>
                  <a:cubicBezTo>
                    <a:pt x="70275" y="344980"/>
                    <a:pt x="61545" y="353725"/>
                    <a:pt x="50749" y="353725"/>
                  </a:cubicBezTo>
                  <a:cubicBezTo>
                    <a:pt x="40014" y="353725"/>
                    <a:pt x="31284" y="344980"/>
                    <a:pt x="31284" y="334192"/>
                  </a:cubicBezTo>
                  <a:lnTo>
                    <a:pt x="31284" y="40155"/>
                  </a:lnTo>
                  <a:lnTo>
                    <a:pt x="26043" y="40155"/>
                  </a:lnTo>
                  <a:lnTo>
                    <a:pt x="26043" y="149670"/>
                  </a:lnTo>
                  <a:cubicBezTo>
                    <a:pt x="26043" y="156876"/>
                    <a:pt x="20225" y="162712"/>
                    <a:pt x="13029" y="162712"/>
                  </a:cubicBezTo>
                  <a:cubicBezTo>
                    <a:pt x="5822" y="162712"/>
                    <a:pt x="0" y="156876"/>
                    <a:pt x="0" y="149670"/>
                  </a:cubicBezTo>
                  <a:lnTo>
                    <a:pt x="104" y="29808"/>
                  </a:lnTo>
                  <a:cubicBezTo>
                    <a:pt x="104" y="13327"/>
                    <a:pt x="13449" y="0"/>
                    <a:pt x="29902" y="0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10" name="Shape 262"/>
            <p:cNvSpPr>
              <a:spLocks/>
            </p:cNvSpPr>
            <p:nvPr/>
          </p:nvSpPr>
          <p:spPr bwMode="auto">
            <a:xfrm>
              <a:off x="3393454" y="470019"/>
              <a:ext cx="65358" cy="65348"/>
            </a:xfrm>
            <a:custGeom>
              <a:avLst/>
              <a:gdLst>
                <a:gd name="T0" fmla="*/ 32709 w 65358"/>
                <a:gd name="T1" fmla="*/ 0 h 65348"/>
                <a:gd name="T2" fmla="*/ 50738 w 65358"/>
                <a:gd name="T3" fmla="*/ 0 h 65348"/>
                <a:gd name="T4" fmla="*/ 65358 w 65358"/>
                <a:gd name="T5" fmla="*/ 14627 h 65348"/>
                <a:gd name="T6" fmla="*/ 65358 w 65358"/>
                <a:gd name="T7" fmla="*/ 32659 h 65348"/>
                <a:gd name="T8" fmla="*/ 65358 w 65358"/>
                <a:gd name="T9" fmla="*/ 50698 h 65348"/>
                <a:gd name="T10" fmla="*/ 50738 w 65358"/>
                <a:gd name="T11" fmla="*/ 65348 h 65348"/>
                <a:gd name="T12" fmla="*/ 32709 w 65358"/>
                <a:gd name="T13" fmla="*/ 65348 h 65348"/>
                <a:gd name="T14" fmla="*/ 14641 w 65358"/>
                <a:gd name="T15" fmla="*/ 65348 h 65348"/>
                <a:gd name="T16" fmla="*/ 0 w 65358"/>
                <a:gd name="T17" fmla="*/ 50698 h 65348"/>
                <a:gd name="T18" fmla="*/ 0 w 65358"/>
                <a:gd name="T19" fmla="*/ 32659 h 65348"/>
                <a:gd name="T20" fmla="*/ 0 w 65358"/>
                <a:gd name="T21" fmla="*/ 14627 h 65348"/>
                <a:gd name="T22" fmla="*/ 14641 w 65358"/>
                <a:gd name="T23" fmla="*/ 0 h 65348"/>
                <a:gd name="T24" fmla="*/ 32709 w 65358"/>
                <a:gd name="T25" fmla="*/ 0 h 653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358"/>
                <a:gd name="T40" fmla="*/ 0 h 65348"/>
                <a:gd name="T41" fmla="*/ 65358 w 65358"/>
                <a:gd name="T42" fmla="*/ 65348 h 653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358" h="65348">
                  <a:moveTo>
                    <a:pt x="32709" y="0"/>
                  </a:moveTo>
                  <a:cubicBezTo>
                    <a:pt x="50738" y="0"/>
                    <a:pt x="65358" y="14627"/>
                    <a:pt x="65358" y="32659"/>
                  </a:cubicBezTo>
                  <a:cubicBezTo>
                    <a:pt x="65358" y="50698"/>
                    <a:pt x="50738" y="65348"/>
                    <a:pt x="32709" y="65348"/>
                  </a:cubicBezTo>
                  <a:cubicBezTo>
                    <a:pt x="14641" y="65348"/>
                    <a:pt x="0" y="50698"/>
                    <a:pt x="0" y="32659"/>
                  </a:cubicBezTo>
                  <a:close/>
                </a:path>
              </a:pathLst>
            </a:custGeom>
            <a:solidFill>
              <a:srgbClr val="89BDE2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11" name="Shape 369"/>
            <p:cNvSpPr>
              <a:spLocks/>
            </p:cNvSpPr>
            <p:nvPr/>
          </p:nvSpPr>
          <p:spPr bwMode="auto">
            <a:xfrm>
              <a:off x="2098332" y="42123"/>
              <a:ext cx="153001" cy="153001"/>
            </a:xfrm>
            <a:custGeom>
              <a:avLst/>
              <a:gdLst>
                <a:gd name="T0" fmla="*/ 76339 w 153001"/>
                <a:gd name="T1" fmla="*/ 0 h 153001"/>
                <a:gd name="T2" fmla="*/ 76659 w 153001"/>
                <a:gd name="T3" fmla="*/ 0 h 153001"/>
                <a:gd name="T4" fmla="*/ 153001 w 153001"/>
                <a:gd name="T5" fmla="*/ 76500 h 153001"/>
                <a:gd name="T6" fmla="*/ 76500 w 153001"/>
                <a:gd name="T7" fmla="*/ 153001 h 153001"/>
                <a:gd name="T8" fmla="*/ 0 w 153001"/>
                <a:gd name="T9" fmla="*/ 76500 h 153001"/>
                <a:gd name="T10" fmla="*/ 76339 w 153001"/>
                <a:gd name="T11" fmla="*/ 0 h 1530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001"/>
                <a:gd name="T19" fmla="*/ 0 h 153001"/>
                <a:gd name="T20" fmla="*/ 153001 w 153001"/>
                <a:gd name="T21" fmla="*/ 153001 h 1530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001" h="153001">
                  <a:moveTo>
                    <a:pt x="76339" y="0"/>
                  </a:moveTo>
                  <a:lnTo>
                    <a:pt x="76659" y="0"/>
                  </a:lnTo>
                  <a:cubicBezTo>
                    <a:pt x="118837" y="90"/>
                    <a:pt x="153001" y="34305"/>
                    <a:pt x="153001" y="76500"/>
                  </a:cubicBezTo>
                  <a:cubicBezTo>
                    <a:pt x="153001" y="118750"/>
                    <a:pt x="118750" y="153001"/>
                    <a:pt x="76500" y="153001"/>
                  </a:cubicBezTo>
                  <a:cubicBezTo>
                    <a:pt x="34251" y="153001"/>
                    <a:pt x="0" y="118750"/>
                    <a:pt x="0" y="76500"/>
                  </a:cubicBezTo>
                  <a:cubicBezTo>
                    <a:pt x="0" y="34305"/>
                    <a:pt x="34164" y="90"/>
                    <a:pt x="76339" y="0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12" name="Shape 370"/>
            <p:cNvSpPr>
              <a:spLocks/>
            </p:cNvSpPr>
            <p:nvPr/>
          </p:nvSpPr>
          <p:spPr bwMode="auto">
            <a:xfrm>
              <a:off x="2343733" y="297490"/>
              <a:ext cx="119773" cy="119771"/>
            </a:xfrm>
            <a:custGeom>
              <a:avLst/>
              <a:gdLst>
                <a:gd name="T0" fmla="*/ 59887 w 119773"/>
                <a:gd name="T1" fmla="*/ 0 h 119771"/>
                <a:gd name="T2" fmla="*/ 92960 w 119773"/>
                <a:gd name="T3" fmla="*/ 0 h 119771"/>
                <a:gd name="T4" fmla="*/ 119773 w 119773"/>
                <a:gd name="T5" fmla="*/ 26812 h 119771"/>
                <a:gd name="T6" fmla="*/ 119773 w 119773"/>
                <a:gd name="T7" fmla="*/ 59885 h 119771"/>
                <a:gd name="T8" fmla="*/ 119773 w 119773"/>
                <a:gd name="T9" fmla="*/ 92959 h 119771"/>
                <a:gd name="T10" fmla="*/ 92960 w 119773"/>
                <a:gd name="T11" fmla="*/ 119771 h 119771"/>
                <a:gd name="T12" fmla="*/ 59887 w 119773"/>
                <a:gd name="T13" fmla="*/ 119771 h 119771"/>
                <a:gd name="T14" fmla="*/ 26813 w 119773"/>
                <a:gd name="T15" fmla="*/ 119771 h 119771"/>
                <a:gd name="T16" fmla="*/ 0 w 119773"/>
                <a:gd name="T17" fmla="*/ 92959 h 119771"/>
                <a:gd name="T18" fmla="*/ 0 w 119773"/>
                <a:gd name="T19" fmla="*/ 59885 h 119771"/>
                <a:gd name="T20" fmla="*/ 0 w 119773"/>
                <a:gd name="T21" fmla="*/ 26812 h 119771"/>
                <a:gd name="T22" fmla="*/ 26813 w 119773"/>
                <a:gd name="T23" fmla="*/ 0 h 119771"/>
                <a:gd name="T24" fmla="*/ 59887 w 119773"/>
                <a:gd name="T25" fmla="*/ 0 h 1197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9773"/>
                <a:gd name="T40" fmla="*/ 0 h 119771"/>
                <a:gd name="T41" fmla="*/ 119773 w 119773"/>
                <a:gd name="T42" fmla="*/ 119771 h 1197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9773" h="119771">
                  <a:moveTo>
                    <a:pt x="59887" y="0"/>
                  </a:moveTo>
                  <a:cubicBezTo>
                    <a:pt x="92960" y="0"/>
                    <a:pt x="119773" y="26812"/>
                    <a:pt x="119773" y="59885"/>
                  </a:cubicBezTo>
                  <a:cubicBezTo>
                    <a:pt x="119773" y="92959"/>
                    <a:pt x="92960" y="119771"/>
                    <a:pt x="59887" y="119771"/>
                  </a:cubicBezTo>
                  <a:cubicBezTo>
                    <a:pt x="26813" y="119771"/>
                    <a:pt x="0" y="92959"/>
                    <a:pt x="0" y="59885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13" name="Shape 371"/>
            <p:cNvSpPr>
              <a:spLocks/>
            </p:cNvSpPr>
            <p:nvPr/>
          </p:nvSpPr>
          <p:spPr bwMode="auto">
            <a:xfrm>
              <a:off x="2200800" y="257906"/>
              <a:ext cx="393375" cy="646756"/>
            </a:xfrm>
            <a:custGeom>
              <a:avLst/>
              <a:gdLst>
                <a:gd name="T0" fmla="*/ 30915 w 393375"/>
                <a:gd name="T1" fmla="*/ 901 h 646756"/>
                <a:gd name="T2" fmla="*/ 46817 w 393375"/>
                <a:gd name="T3" fmla="*/ 10406 h 646756"/>
                <a:gd name="T4" fmla="*/ 171792 w 393375"/>
                <a:gd name="T5" fmla="*/ 178436 h 646756"/>
                <a:gd name="T6" fmla="*/ 236386 w 393375"/>
                <a:gd name="T7" fmla="*/ 178436 h 646756"/>
                <a:gd name="T8" fmla="*/ 350463 w 393375"/>
                <a:gd name="T9" fmla="*/ 39602 h 646756"/>
                <a:gd name="T10" fmla="*/ 384529 w 393375"/>
                <a:gd name="T11" fmla="*/ 36264 h 646756"/>
                <a:gd name="T12" fmla="*/ 393365 w 393375"/>
                <a:gd name="T13" fmla="*/ 54927 h 646756"/>
                <a:gd name="T14" fmla="*/ 387863 w 393375"/>
                <a:gd name="T15" fmla="*/ 70331 h 646756"/>
                <a:gd name="T16" fmla="*/ 267184 w 393375"/>
                <a:gd name="T17" fmla="*/ 217197 h 646756"/>
                <a:gd name="T18" fmla="*/ 267184 w 393375"/>
                <a:gd name="T19" fmla="*/ 377897 h 646756"/>
                <a:gd name="T20" fmla="*/ 336384 w 393375"/>
                <a:gd name="T21" fmla="*/ 605864 h 646756"/>
                <a:gd name="T22" fmla="*/ 317030 w 393375"/>
                <a:gd name="T23" fmla="*/ 642087 h 646756"/>
                <a:gd name="T24" fmla="*/ 280803 w 393375"/>
                <a:gd name="T25" fmla="*/ 622737 h 646756"/>
                <a:gd name="T26" fmla="*/ 216334 w 393375"/>
                <a:gd name="T27" fmla="*/ 410362 h 646756"/>
                <a:gd name="T28" fmla="*/ 193841 w 393375"/>
                <a:gd name="T29" fmla="*/ 410362 h 646756"/>
                <a:gd name="T30" fmla="*/ 172908 w 393375"/>
                <a:gd name="T31" fmla="*/ 617226 h 646756"/>
                <a:gd name="T32" fmla="*/ 141091 w 393375"/>
                <a:gd name="T33" fmla="*/ 643192 h 646756"/>
                <a:gd name="T34" fmla="*/ 115120 w 393375"/>
                <a:gd name="T35" fmla="*/ 611375 h 646756"/>
                <a:gd name="T36" fmla="*/ 138989 w 393375"/>
                <a:gd name="T37" fmla="*/ 376752 h 646756"/>
                <a:gd name="T38" fmla="*/ 138989 w 393375"/>
                <a:gd name="T39" fmla="*/ 215440 h 646756"/>
                <a:gd name="T40" fmla="*/ 7977 w 393375"/>
                <a:gd name="T41" fmla="*/ 39288 h 646756"/>
                <a:gd name="T42" fmla="*/ 12953 w 393375"/>
                <a:gd name="T43" fmla="*/ 5427 h 646756"/>
                <a:gd name="T44" fmla="*/ 30915 w 393375"/>
                <a:gd name="T45" fmla="*/ 901 h 6467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93375"/>
                <a:gd name="T70" fmla="*/ 0 h 646756"/>
                <a:gd name="T71" fmla="*/ 393375 w 393375"/>
                <a:gd name="T72" fmla="*/ 646756 h 6467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93375" h="646756">
                  <a:moveTo>
                    <a:pt x="30915" y="901"/>
                  </a:moveTo>
                  <a:cubicBezTo>
                    <a:pt x="37043" y="1801"/>
                    <a:pt x="42829" y="5040"/>
                    <a:pt x="46817" y="10406"/>
                  </a:cubicBezTo>
                  <a:lnTo>
                    <a:pt x="171792" y="178436"/>
                  </a:lnTo>
                  <a:cubicBezTo>
                    <a:pt x="178487" y="178436"/>
                    <a:pt x="229301" y="178436"/>
                    <a:pt x="236386" y="178436"/>
                  </a:cubicBezTo>
                  <a:lnTo>
                    <a:pt x="350463" y="39602"/>
                  </a:lnTo>
                  <a:cubicBezTo>
                    <a:pt x="358947" y="29277"/>
                    <a:pt x="374198" y="27783"/>
                    <a:pt x="384529" y="36264"/>
                  </a:cubicBezTo>
                  <a:cubicBezTo>
                    <a:pt x="390337" y="41038"/>
                    <a:pt x="393349" y="47953"/>
                    <a:pt x="393365" y="54927"/>
                  </a:cubicBezTo>
                  <a:cubicBezTo>
                    <a:pt x="393375" y="60352"/>
                    <a:pt x="391575" y="65813"/>
                    <a:pt x="387863" y="70331"/>
                  </a:cubicBezTo>
                  <a:lnTo>
                    <a:pt x="267184" y="217197"/>
                  </a:lnTo>
                  <a:lnTo>
                    <a:pt x="267184" y="377897"/>
                  </a:lnTo>
                  <a:lnTo>
                    <a:pt x="336384" y="605864"/>
                  </a:lnTo>
                  <a:cubicBezTo>
                    <a:pt x="341042" y="621213"/>
                    <a:pt x="332377" y="637429"/>
                    <a:pt x="317030" y="642087"/>
                  </a:cubicBezTo>
                  <a:cubicBezTo>
                    <a:pt x="301647" y="646756"/>
                    <a:pt x="285454" y="638051"/>
                    <a:pt x="280803" y="622737"/>
                  </a:cubicBezTo>
                  <a:lnTo>
                    <a:pt x="216334" y="410362"/>
                  </a:lnTo>
                  <a:lnTo>
                    <a:pt x="193841" y="410362"/>
                  </a:lnTo>
                  <a:lnTo>
                    <a:pt x="172908" y="617226"/>
                  </a:lnTo>
                  <a:cubicBezTo>
                    <a:pt x="171295" y="633181"/>
                    <a:pt x="157049" y="644809"/>
                    <a:pt x="141091" y="643192"/>
                  </a:cubicBezTo>
                  <a:cubicBezTo>
                    <a:pt x="125136" y="641579"/>
                    <a:pt x="113504" y="627334"/>
                    <a:pt x="115120" y="611375"/>
                  </a:cubicBezTo>
                  <a:cubicBezTo>
                    <a:pt x="140331" y="362234"/>
                    <a:pt x="138581" y="378923"/>
                    <a:pt x="138989" y="376752"/>
                  </a:cubicBezTo>
                  <a:lnTo>
                    <a:pt x="138989" y="215440"/>
                  </a:lnTo>
                  <a:lnTo>
                    <a:pt x="7977" y="39288"/>
                  </a:lnTo>
                  <a:cubicBezTo>
                    <a:pt x="0" y="28560"/>
                    <a:pt x="2228" y="13401"/>
                    <a:pt x="12953" y="5427"/>
                  </a:cubicBezTo>
                  <a:cubicBezTo>
                    <a:pt x="18315" y="1438"/>
                    <a:pt x="24786" y="0"/>
                    <a:pt x="30915" y="901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14" name="Shape 372"/>
            <p:cNvSpPr>
              <a:spLocks/>
            </p:cNvSpPr>
            <p:nvPr/>
          </p:nvSpPr>
          <p:spPr bwMode="auto">
            <a:xfrm>
              <a:off x="1886144" y="297490"/>
              <a:ext cx="119772" cy="119771"/>
            </a:xfrm>
            <a:custGeom>
              <a:avLst/>
              <a:gdLst>
                <a:gd name="T0" fmla="*/ 59887 w 119772"/>
                <a:gd name="T1" fmla="*/ 0 h 119771"/>
                <a:gd name="T2" fmla="*/ 92959 w 119772"/>
                <a:gd name="T3" fmla="*/ 0 h 119771"/>
                <a:gd name="T4" fmla="*/ 119772 w 119772"/>
                <a:gd name="T5" fmla="*/ 26812 h 119771"/>
                <a:gd name="T6" fmla="*/ 119772 w 119772"/>
                <a:gd name="T7" fmla="*/ 59885 h 119771"/>
                <a:gd name="T8" fmla="*/ 119772 w 119772"/>
                <a:gd name="T9" fmla="*/ 92959 h 119771"/>
                <a:gd name="T10" fmla="*/ 92959 w 119772"/>
                <a:gd name="T11" fmla="*/ 119771 h 119771"/>
                <a:gd name="T12" fmla="*/ 59887 w 119772"/>
                <a:gd name="T13" fmla="*/ 119771 h 119771"/>
                <a:gd name="T14" fmla="*/ 26813 w 119772"/>
                <a:gd name="T15" fmla="*/ 119771 h 119771"/>
                <a:gd name="T16" fmla="*/ 0 w 119772"/>
                <a:gd name="T17" fmla="*/ 92959 h 119771"/>
                <a:gd name="T18" fmla="*/ 0 w 119772"/>
                <a:gd name="T19" fmla="*/ 59885 h 119771"/>
                <a:gd name="T20" fmla="*/ 0 w 119772"/>
                <a:gd name="T21" fmla="*/ 26812 h 119771"/>
                <a:gd name="T22" fmla="*/ 26813 w 119772"/>
                <a:gd name="T23" fmla="*/ 0 h 119771"/>
                <a:gd name="T24" fmla="*/ 59887 w 119772"/>
                <a:gd name="T25" fmla="*/ 0 h 1197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9772"/>
                <a:gd name="T40" fmla="*/ 0 h 119771"/>
                <a:gd name="T41" fmla="*/ 119772 w 119772"/>
                <a:gd name="T42" fmla="*/ 119771 h 1197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9772" h="119771">
                  <a:moveTo>
                    <a:pt x="59887" y="0"/>
                  </a:moveTo>
                  <a:cubicBezTo>
                    <a:pt x="92959" y="0"/>
                    <a:pt x="119772" y="26812"/>
                    <a:pt x="119772" y="59885"/>
                  </a:cubicBezTo>
                  <a:cubicBezTo>
                    <a:pt x="119772" y="92959"/>
                    <a:pt x="92959" y="119771"/>
                    <a:pt x="59887" y="119771"/>
                  </a:cubicBezTo>
                  <a:cubicBezTo>
                    <a:pt x="26813" y="119771"/>
                    <a:pt x="0" y="92959"/>
                    <a:pt x="0" y="59885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15" name="Shape 373"/>
            <p:cNvSpPr>
              <a:spLocks/>
            </p:cNvSpPr>
            <p:nvPr/>
          </p:nvSpPr>
          <p:spPr bwMode="auto">
            <a:xfrm>
              <a:off x="1755475" y="257906"/>
              <a:ext cx="393376" cy="646756"/>
            </a:xfrm>
            <a:custGeom>
              <a:avLst/>
              <a:gdLst>
                <a:gd name="T0" fmla="*/ 362460 w 393376"/>
                <a:gd name="T1" fmla="*/ 901 h 646756"/>
                <a:gd name="T2" fmla="*/ 380424 w 393376"/>
                <a:gd name="T3" fmla="*/ 5427 h 646756"/>
                <a:gd name="T4" fmla="*/ 385398 w 393376"/>
                <a:gd name="T5" fmla="*/ 39288 h 646756"/>
                <a:gd name="T6" fmla="*/ 254387 w 393376"/>
                <a:gd name="T7" fmla="*/ 215440 h 646756"/>
                <a:gd name="T8" fmla="*/ 254387 w 393376"/>
                <a:gd name="T9" fmla="*/ 376752 h 646756"/>
                <a:gd name="T10" fmla="*/ 278255 w 393376"/>
                <a:gd name="T11" fmla="*/ 611375 h 646756"/>
                <a:gd name="T12" fmla="*/ 252284 w 393376"/>
                <a:gd name="T13" fmla="*/ 643192 h 646756"/>
                <a:gd name="T14" fmla="*/ 220468 w 393376"/>
                <a:gd name="T15" fmla="*/ 617226 h 646756"/>
                <a:gd name="T16" fmla="*/ 199537 w 393376"/>
                <a:gd name="T17" fmla="*/ 410362 h 646756"/>
                <a:gd name="T18" fmla="*/ 177041 w 393376"/>
                <a:gd name="T19" fmla="*/ 410362 h 646756"/>
                <a:gd name="T20" fmla="*/ 112572 w 393376"/>
                <a:gd name="T21" fmla="*/ 622737 h 646756"/>
                <a:gd name="T22" fmla="*/ 76345 w 393376"/>
                <a:gd name="T23" fmla="*/ 642087 h 646756"/>
                <a:gd name="T24" fmla="*/ 56991 w 393376"/>
                <a:gd name="T25" fmla="*/ 605864 h 646756"/>
                <a:gd name="T26" fmla="*/ 126191 w 393376"/>
                <a:gd name="T27" fmla="*/ 377897 h 646756"/>
                <a:gd name="T28" fmla="*/ 126191 w 393376"/>
                <a:gd name="T29" fmla="*/ 217197 h 646756"/>
                <a:gd name="T30" fmla="*/ 5516 w 393376"/>
                <a:gd name="T31" fmla="*/ 70331 h 646756"/>
                <a:gd name="T32" fmla="*/ 11 w 393376"/>
                <a:gd name="T33" fmla="*/ 54927 h 646756"/>
                <a:gd name="T34" fmla="*/ 8849 w 393376"/>
                <a:gd name="T35" fmla="*/ 36264 h 646756"/>
                <a:gd name="T36" fmla="*/ 42912 w 393376"/>
                <a:gd name="T37" fmla="*/ 39602 h 646756"/>
                <a:gd name="T38" fmla="*/ 156992 w 393376"/>
                <a:gd name="T39" fmla="*/ 178436 h 646756"/>
                <a:gd name="T40" fmla="*/ 221583 w 393376"/>
                <a:gd name="T41" fmla="*/ 178436 h 646756"/>
                <a:gd name="T42" fmla="*/ 346558 w 393376"/>
                <a:gd name="T43" fmla="*/ 10406 h 646756"/>
                <a:gd name="T44" fmla="*/ 362460 w 393376"/>
                <a:gd name="T45" fmla="*/ 901 h 6467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93376"/>
                <a:gd name="T70" fmla="*/ 0 h 646756"/>
                <a:gd name="T71" fmla="*/ 393376 w 393376"/>
                <a:gd name="T72" fmla="*/ 646756 h 6467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93376" h="646756">
                  <a:moveTo>
                    <a:pt x="362460" y="901"/>
                  </a:moveTo>
                  <a:cubicBezTo>
                    <a:pt x="368589" y="0"/>
                    <a:pt x="375061" y="1438"/>
                    <a:pt x="380424" y="5427"/>
                  </a:cubicBezTo>
                  <a:cubicBezTo>
                    <a:pt x="391147" y="13401"/>
                    <a:pt x="393376" y="28560"/>
                    <a:pt x="385398" y="39288"/>
                  </a:cubicBezTo>
                  <a:lnTo>
                    <a:pt x="254387" y="215440"/>
                  </a:lnTo>
                  <a:lnTo>
                    <a:pt x="254387" y="376752"/>
                  </a:lnTo>
                  <a:cubicBezTo>
                    <a:pt x="254798" y="378923"/>
                    <a:pt x="253044" y="362234"/>
                    <a:pt x="278255" y="611375"/>
                  </a:cubicBezTo>
                  <a:cubicBezTo>
                    <a:pt x="279871" y="627334"/>
                    <a:pt x="268243" y="641579"/>
                    <a:pt x="252284" y="643192"/>
                  </a:cubicBezTo>
                  <a:cubicBezTo>
                    <a:pt x="236326" y="644809"/>
                    <a:pt x="222081" y="633181"/>
                    <a:pt x="220468" y="617226"/>
                  </a:cubicBezTo>
                  <a:lnTo>
                    <a:pt x="199537" y="410362"/>
                  </a:lnTo>
                  <a:lnTo>
                    <a:pt x="177041" y="410362"/>
                  </a:lnTo>
                  <a:lnTo>
                    <a:pt x="112572" y="622737"/>
                  </a:lnTo>
                  <a:cubicBezTo>
                    <a:pt x="107925" y="638051"/>
                    <a:pt x="91728" y="646756"/>
                    <a:pt x="76345" y="642087"/>
                  </a:cubicBezTo>
                  <a:cubicBezTo>
                    <a:pt x="60998" y="637429"/>
                    <a:pt x="52333" y="621213"/>
                    <a:pt x="56991" y="605864"/>
                  </a:cubicBezTo>
                  <a:lnTo>
                    <a:pt x="126191" y="377897"/>
                  </a:lnTo>
                  <a:lnTo>
                    <a:pt x="126191" y="217197"/>
                  </a:lnTo>
                  <a:lnTo>
                    <a:pt x="5516" y="70331"/>
                  </a:lnTo>
                  <a:cubicBezTo>
                    <a:pt x="1800" y="65813"/>
                    <a:pt x="0" y="60352"/>
                    <a:pt x="11" y="54927"/>
                  </a:cubicBezTo>
                  <a:cubicBezTo>
                    <a:pt x="25" y="47953"/>
                    <a:pt x="3039" y="41038"/>
                    <a:pt x="8849" y="36264"/>
                  </a:cubicBezTo>
                  <a:cubicBezTo>
                    <a:pt x="19177" y="27783"/>
                    <a:pt x="34427" y="29277"/>
                    <a:pt x="42912" y="39602"/>
                  </a:cubicBezTo>
                  <a:lnTo>
                    <a:pt x="156992" y="178436"/>
                  </a:lnTo>
                  <a:cubicBezTo>
                    <a:pt x="164074" y="178436"/>
                    <a:pt x="214888" y="178436"/>
                    <a:pt x="221583" y="178436"/>
                  </a:cubicBezTo>
                  <a:lnTo>
                    <a:pt x="346558" y="10406"/>
                  </a:lnTo>
                  <a:cubicBezTo>
                    <a:pt x="350547" y="5040"/>
                    <a:pt x="356332" y="1801"/>
                    <a:pt x="362460" y="901"/>
                  </a:cubicBezTo>
                  <a:close/>
                </a:path>
              </a:pathLst>
            </a:custGeom>
            <a:solidFill>
              <a:srgbClr val="0A5C96"/>
            </a:solidFill>
            <a:ln w="0">
              <a:noFill/>
              <a:miter lim="127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20485" name="TextBox 96"/>
          <p:cNvSpPr txBox="1">
            <a:spLocks noChangeArrowheads="1"/>
          </p:cNvSpPr>
          <p:nvPr/>
        </p:nvSpPr>
        <p:spPr bwMode="auto">
          <a:xfrm>
            <a:off x="1571625" y="3286125"/>
            <a:ext cx="6715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спортивных мероприятий              Количество участников спортивных мероприятий</a:t>
            </a:r>
          </a:p>
        </p:txBody>
      </p:sp>
      <p:sp>
        <p:nvSpPr>
          <p:cNvPr id="20486" name="TextBox 97"/>
          <p:cNvSpPr txBox="1">
            <a:spLocks noChangeArrowheads="1"/>
          </p:cNvSpPr>
          <p:nvPr/>
        </p:nvSpPr>
        <p:spPr bwMode="auto">
          <a:xfrm>
            <a:off x="2500313" y="5857875"/>
            <a:ext cx="4429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120 человек                                              более  3 500 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Группа 1"/>
          <p:cNvGrpSpPr>
            <a:grpSpLocks/>
          </p:cNvGrpSpPr>
          <p:nvPr/>
        </p:nvGrpSpPr>
        <p:grpSpPr bwMode="auto">
          <a:xfrm>
            <a:off x="428625" y="285750"/>
            <a:ext cx="4951413" cy="500063"/>
            <a:chOff x="428596" y="285728"/>
            <a:chExt cx="4950794" cy="500066"/>
          </a:xfrm>
        </p:grpSpPr>
        <p:grpSp>
          <p:nvGrpSpPr>
            <p:cNvPr id="22547" name="Group 62770"/>
            <p:cNvGrpSpPr>
              <a:grpSpLocks/>
            </p:cNvGrpSpPr>
            <p:nvPr/>
          </p:nvGrpSpPr>
          <p:grpSpPr bwMode="auto">
            <a:xfrm>
              <a:off x="5072066" y="357166"/>
              <a:ext cx="307324" cy="360363"/>
              <a:chOff x="0" y="0"/>
              <a:chExt cx="307418" cy="360399"/>
            </a:xfrm>
          </p:grpSpPr>
          <p:sp>
            <p:nvSpPr>
              <p:cNvPr id="22552" name="Shape 496"/>
              <p:cNvSpPr>
                <a:spLocks/>
              </p:cNvSpPr>
              <p:nvPr/>
            </p:nvSpPr>
            <p:spPr bwMode="auto">
              <a:xfrm>
                <a:off x="271749" y="161557"/>
                <a:ext cx="35669" cy="37292"/>
              </a:xfrm>
              <a:custGeom>
                <a:avLst/>
                <a:gdLst>
                  <a:gd name="T0" fmla="*/ 18645 w 35669"/>
                  <a:gd name="T1" fmla="*/ 0 h 37292"/>
                  <a:gd name="T2" fmla="*/ 35669 w 35669"/>
                  <a:gd name="T3" fmla="*/ 18645 h 37292"/>
                  <a:gd name="T4" fmla="*/ 18645 w 35669"/>
                  <a:gd name="T5" fmla="*/ 37292 h 37292"/>
                  <a:gd name="T6" fmla="*/ 0 w 35669"/>
                  <a:gd name="T7" fmla="*/ 18645 h 37292"/>
                  <a:gd name="T8" fmla="*/ 18645 w 35669"/>
                  <a:gd name="T9" fmla="*/ 0 h 37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69"/>
                  <a:gd name="T16" fmla="*/ 0 h 37292"/>
                  <a:gd name="T17" fmla="*/ 35669 w 35669"/>
                  <a:gd name="T18" fmla="*/ 37292 h 372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69" h="37292">
                    <a:moveTo>
                      <a:pt x="18645" y="0"/>
                    </a:moveTo>
                    <a:lnTo>
                      <a:pt x="35669" y="18645"/>
                    </a:lnTo>
                    <a:lnTo>
                      <a:pt x="18645" y="37292"/>
                    </a:lnTo>
                    <a:lnTo>
                      <a:pt x="0" y="18645"/>
                    </a:lnTo>
                    <a:lnTo>
                      <a:pt x="18645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53" name="Shape 497"/>
              <p:cNvSpPr>
                <a:spLocks/>
              </p:cNvSpPr>
              <p:nvPr/>
            </p:nvSpPr>
            <p:spPr bwMode="auto">
              <a:xfrm>
                <a:off x="179911" y="160686"/>
                <a:ext cx="37756" cy="39035"/>
              </a:xfrm>
              <a:custGeom>
                <a:avLst/>
                <a:gdLst>
                  <a:gd name="T0" fmla="*/ 19058 w 37756"/>
                  <a:gd name="T1" fmla="*/ 0 h 39035"/>
                  <a:gd name="T2" fmla="*/ 37756 w 37756"/>
                  <a:gd name="T3" fmla="*/ 19516 h 39035"/>
                  <a:gd name="T4" fmla="*/ 19058 w 37756"/>
                  <a:gd name="T5" fmla="*/ 39035 h 39035"/>
                  <a:gd name="T6" fmla="*/ 770 w 37756"/>
                  <a:gd name="T7" fmla="*/ 19876 h 39035"/>
                  <a:gd name="T8" fmla="*/ 0 w 37756"/>
                  <a:gd name="T9" fmla="*/ 19876 h 39035"/>
                  <a:gd name="T10" fmla="*/ 0 w 37756"/>
                  <a:gd name="T11" fmla="*/ 19163 h 39035"/>
                  <a:gd name="T12" fmla="*/ 770 w 37756"/>
                  <a:gd name="T13" fmla="*/ 19155 h 39035"/>
                  <a:gd name="T14" fmla="*/ 19058 w 37756"/>
                  <a:gd name="T15" fmla="*/ 0 h 390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756"/>
                  <a:gd name="T25" fmla="*/ 0 h 39035"/>
                  <a:gd name="T26" fmla="*/ 37756 w 37756"/>
                  <a:gd name="T27" fmla="*/ 39035 h 390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756" h="39035">
                    <a:moveTo>
                      <a:pt x="19058" y="0"/>
                    </a:moveTo>
                    <a:lnTo>
                      <a:pt x="37756" y="19516"/>
                    </a:lnTo>
                    <a:lnTo>
                      <a:pt x="19058" y="39035"/>
                    </a:lnTo>
                    <a:lnTo>
                      <a:pt x="770" y="19876"/>
                    </a:lnTo>
                    <a:lnTo>
                      <a:pt x="0" y="19876"/>
                    </a:lnTo>
                    <a:lnTo>
                      <a:pt x="0" y="19163"/>
                    </a:lnTo>
                    <a:lnTo>
                      <a:pt x="770" y="19155"/>
                    </a:lnTo>
                    <a:lnTo>
                      <a:pt x="19058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54" name="Shape 498"/>
              <p:cNvSpPr>
                <a:spLocks/>
              </p:cNvSpPr>
              <p:nvPr/>
            </p:nvSpPr>
            <p:spPr bwMode="auto">
              <a:xfrm>
                <a:off x="0" y="339041"/>
                <a:ext cx="46786" cy="21358"/>
              </a:xfrm>
              <a:custGeom>
                <a:avLst/>
                <a:gdLst>
                  <a:gd name="T0" fmla="*/ 23937 w 46786"/>
                  <a:gd name="T1" fmla="*/ 0 h 21358"/>
                  <a:gd name="T2" fmla="*/ 46786 w 46786"/>
                  <a:gd name="T3" fmla="*/ 21358 h 21358"/>
                  <a:gd name="T4" fmla="*/ 0 w 46786"/>
                  <a:gd name="T5" fmla="*/ 21358 h 21358"/>
                  <a:gd name="T6" fmla="*/ 23937 w 46786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6"/>
                  <a:gd name="T13" fmla="*/ 0 h 21358"/>
                  <a:gd name="T14" fmla="*/ 46786 w 46786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6" h="21358">
                    <a:moveTo>
                      <a:pt x="23937" y="0"/>
                    </a:moveTo>
                    <a:lnTo>
                      <a:pt x="46786" y="21358"/>
                    </a:lnTo>
                    <a:lnTo>
                      <a:pt x="0" y="21358"/>
                    </a:lnTo>
                    <a:lnTo>
                      <a:pt x="23937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55" name="Shape 499"/>
              <p:cNvSpPr>
                <a:spLocks/>
              </p:cNvSpPr>
              <p:nvPr/>
            </p:nvSpPr>
            <p:spPr bwMode="auto">
              <a:xfrm>
                <a:off x="0" y="0"/>
                <a:ext cx="46789" cy="21358"/>
              </a:xfrm>
              <a:custGeom>
                <a:avLst/>
                <a:gdLst>
                  <a:gd name="T0" fmla="*/ 0 w 46789"/>
                  <a:gd name="T1" fmla="*/ 0 h 21358"/>
                  <a:gd name="T2" fmla="*/ 46789 w 46789"/>
                  <a:gd name="T3" fmla="*/ 0 h 21358"/>
                  <a:gd name="T4" fmla="*/ 23937 w 46789"/>
                  <a:gd name="T5" fmla="*/ 21358 h 21358"/>
                  <a:gd name="T6" fmla="*/ 0 w 46789"/>
                  <a:gd name="T7" fmla="*/ 0 h 213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789"/>
                  <a:gd name="T13" fmla="*/ 0 h 21358"/>
                  <a:gd name="T14" fmla="*/ 46789 w 46789"/>
                  <a:gd name="T15" fmla="*/ 21358 h 213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789" h="21358">
                    <a:moveTo>
                      <a:pt x="0" y="0"/>
                    </a:moveTo>
                    <a:lnTo>
                      <a:pt x="46789" y="0"/>
                    </a:lnTo>
                    <a:lnTo>
                      <a:pt x="23937" y="213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grpSp>
          <p:nvGrpSpPr>
            <p:cNvPr id="22548" name="Group 62080"/>
            <p:cNvGrpSpPr>
              <a:grpSpLocks/>
            </p:cNvGrpSpPr>
            <p:nvPr/>
          </p:nvGrpSpPr>
          <p:grpSpPr bwMode="auto">
            <a:xfrm>
              <a:off x="428596" y="285728"/>
              <a:ext cx="4357650" cy="500066"/>
              <a:chOff x="0" y="0"/>
              <a:chExt cx="8247842" cy="563367"/>
            </a:xfrm>
          </p:grpSpPr>
          <p:sp>
            <p:nvSpPr>
              <p:cNvPr id="22549" name="Shape 231"/>
              <p:cNvSpPr>
                <a:spLocks/>
              </p:cNvSpPr>
              <p:nvPr/>
            </p:nvSpPr>
            <p:spPr bwMode="auto">
              <a:xfrm>
                <a:off x="7969457" y="257284"/>
                <a:ext cx="48327" cy="49385"/>
              </a:xfrm>
              <a:custGeom>
                <a:avLst/>
                <a:gdLst>
                  <a:gd name="T0" fmla="*/ 25250 w 48327"/>
                  <a:gd name="T1" fmla="*/ 0 h 49385"/>
                  <a:gd name="T2" fmla="*/ 48327 w 48327"/>
                  <a:gd name="T3" fmla="*/ 24688 h 49385"/>
                  <a:gd name="T4" fmla="*/ 25250 w 48327"/>
                  <a:gd name="T5" fmla="*/ 49385 h 49385"/>
                  <a:gd name="T6" fmla="*/ 0 w 48327"/>
                  <a:gd name="T7" fmla="*/ 24688 h 49385"/>
                  <a:gd name="T8" fmla="*/ 25250 w 48327"/>
                  <a:gd name="T9" fmla="*/ 0 h 493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327"/>
                  <a:gd name="T16" fmla="*/ 0 h 49385"/>
                  <a:gd name="T17" fmla="*/ 48327 w 48327"/>
                  <a:gd name="T18" fmla="*/ 49385 h 493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327" h="49385">
                    <a:moveTo>
                      <a:pt x="25250" y="0"/>
                    </a:moveTo>
                    <a:lnTo>
                      <a:pt x="48327" y="24688"/>
                    </a:lnTo>
                    <a:lnTo>
                      <a:pt x="25250" y="49385"/>
                    </a:lnTo>
                    <a:lnTo>
                      <a:pt x="0" y="24688"/>
                    </a:lnTo>
                    <a:lnTo>
                      <a:pt x="2525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50" name="Shape 232"/>
              <p:cNvSpPr>
                <a:spLocks/>
              </p:cNvSpPr>
              <p:nvPr/>
            </p:nvSpPr>
            <p:spPr bwMode="auto">
              <a:xfrm>
                <a:off x="0" y="0"/>
                <a:ext cx="8247842" cy="563367"/>
              </a:xfrm>
              <a:custGeom>
                <a:avLst/>
                <a:gdLst>
                  <a:gd name="T0" fmla="*/ 0 w 8247842"/>
                  <a:gd name="T1" fmla="*/ 0 h 563367"/>
                  <a:gd name="T2" fmla="*/ 7980110 w 8247842"/>
                  <a:gd name="T3" fmla="*/ 0 h 563367"/>
                  <a:gd name="T4" fmla="*/ 8247794 w 8247842"/>
                  <a:gd name="T5" fmla="*/ 261943 h 563367"/>
                  <a:gd name="T6" fmla="*/ 8065898 w 8247842"/>
                  <a:gd name="T7" fmla="*/ 261943 h 563367"/>
                  <a:gd name="T8" fmla="*/ 8028515 w 8247842"/>
                  <a:gd name="T9" fmla="*/ 224020 h 563367"/>
                  <a:gd name="T10" fmla="*/ 8056791 w 8247842"/>
                  <a:gd name="T11" fmla="*/ 196859 h 563367"/>
                  <a:gd name="T12" fmla="*/ 8085060 w 8247842"/>
                  <a:gd name="T13" fmla="*/ 225125 h 563367"/>
                  <a:gd name="T14" fmla="*/ 8119433 w 8247842"/>
                  <a:gd name="T15" fmla="*/ 191312 h 563367"/>
                  <a:gd name="T16" fmla="*/ 8056791 w 8247842"/>
                  <a:gd name="T17" fmla="*/ 129773 h 563367"/>
                  <a:gd name="T18" fmla="*/ 7994614 w 8247842"/>
                  <a:gd name="T19" fmla="*/ 189785 h 563367"/>
                  <a:gd name="T20" fmla="*/ 7965317 w 8247842"/>
                  <a:gd name="T21" fmla="*/ 160823 h 563367"/>
                  <a:gd name="T22" fmla="*/ 7932057 w 8247842"/>
                  <a:gd name="T23" fmla="*/ 193529 h 563367"/>
                  <a:gd name="T24" fmla="*/ 7960328 w 8247842"/>
                  <a:gd name="T25" fmla="*/ 222916 h 563367"/>
                  <a:gd name="T26" fmla="*/ 7933166 w 8247842"/>
                  <a:gd name="T27" fmla="*/ 248969 h 563367"/>
                  <a:gd name="T28" fmla="*/ 7905446 w 8247842"/>
                  <a:gd name="T29" fmla="*/ 219586 h 563367"/>
                  <a:gd name="T30" fmla="*/ 7873294 w 8247842"/>
                  <a:gd name="T31" fmla="*/ 251189 h 563367"/>
                  <a:gd name="T32" fmla="*/ 7903264 w 8247842"/>
                  <a:gd name="T33" fmla="*/ 282251 h 563367"/>
                  <a:gd name="T34" fmla="*/ 7873294 w 8247842"/>
                  <a:gd name="T35" fmla="*/ 312768 h 563367"/>
                  <a:gd name="T36" fmla="*/ 7905446 w 8247842"/>
                  <a:gd name="T37" fmla="*/ 344366 h 563367"/>
                  <a:gd name="T38" fmla="*/ 7933166 w 8247842"/>
                  <a:gd name="T39" fmla="*/ 314985 h 563367"/>
                  <a:gd name="T40" fmla="*/ 7960328 w 8247842"/>
                  <a:gd name="T41" fmla="*/ 341036 h 563367"/>
                  <a:gd name="T42" fmla="*/ 7932057 w 8247842"/>
                  <a:gd name="T43" fmla="*/ 370422 h 563367"/>
                  <a:gd name="T44" fmla="*/ 7965317 w 8247842"/>
                  <a:gd name="T45" fmla="*/ 403125 h 563367"/>
                  <a:gd name="T46" fmla="*/ 7995810 w 8247842"/>
                  <a:gd name="T47" fmla="*/ 374166 h 563367"/>
                  <a:gd name="T48" fmla="*/ 8056791 w 8247842"/>
                  <a:gd name="T49" fmla="*/ 434177 h 563367"/>
                  <a:gd name="T50" fmla="*/ 8119433 w 8247842"/>
                  <a:gd name="T51" fmla="*/ 372635 h 563367"/>
                  <a:gd name="T52" fmla="*/ 8085060 w 8247842"/>
                  <a:gd name="T53" fmla="*/ 338817 h 563367"/>
                  <a:gd name="T54" fmla="*/ 8056791 w 8247842"/>
                  <a:gd name="T55" fmla="*/ 367096 h 563367"/>
                  <a:gd name="T56" fmla="*/ 8028515 w 8247842"/>
                  <a:gd name="T57" fmla="*/ 339930 h 563367"/>
                  <a:gd name="T58" fmla="*/ 8065326 w 8247842"/>
                  <a:gd name="T59" fmla="*/ 300208 h 563367"/>
                  <a:gd name="T60" fmla="*/ 8247842 w 8247842"/>
                  <a:gd name="T61" fmla="*/ 300208 h 563367"/>
                  <a:gd name="T62" fmla="*/ 7978502 w 8247842"/>
                  <a:gd name="T63" fmla="*/ 563367 h 563367"/>
                  <a:gd name="T64" fmla="*/ 0 w 8247842"/>
                  <a:gd name="T65" fmla="*/ 563367 h 563367"/>
                  <a:gd name="T66" fmla="*/ 0 w 8247842"/>
                  <a:gd name="T67" fmla="*/ 0 h 56336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47842"/>
                  <a:gd name="T103" fmla="*/ 0 h 563367"/>
                  <a:gd name="T104" fmla="*/ 8247842 w 8247842"/>
                  <a:gd name="T105" fmla="*/ 563367 h 56336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47842" h="563367">
                    <a:moveTo>
                      <a:pt x="0" y="0"/>
                    </a:moveTo>
                    <a:lnTo>
                      <a:pt x="7980110" y="0"/>
                    </a:lnTo>
                    <a:cubicBezTo>
                      <a:pt x="8069308" y="87623"/>
                      <a:pt x="8159163" y="174923"/>
                      <a:pt x="8247794" y="261943"/>
                    </a:cubicBezTo>
                    <a:lnTo>
                      <a:pt x="8065898" y="261943"/>
                    </a:lnTo>
                    <a:lnTo>
                      <a:pt x="8028515" y="224020"/>
                    </a:lnTo>
                    <a:lnTo>
                      <a:pt x="8056791" y="196859"/>
                    </a:lnTo>
                    <a:lnTo>
                      <a:pt x="8085060" y="225125"/>
                    </a:lnTo>
                    <a:lnTo>
                      <a:pt x="8119433" y="191312"/>
                    </a:lnTo>
                    <a:lnTo>
                      <a:pt x="8056791" y="129773"/>
                    </a:lnTo>
                    <a:lnTo>
                      <a:pt x="7994614" y="189785"/>
                    </a:lnTo>
                    <a:lnTo>
                      <a:pt x="7965317" y="160823"/>
                    </a:lnTo>
                    <a:lnTo>
                      <a:pt x="7932057" y="193529"/>
                    </a:lnTo>
                    <a:lnTo>
                      <a:pt x="7960328" y="222916"/>
                    </a:lnTo>
                    <a:lnTo>
                      <a:pt x="7933166" y="248969"/>
                    </a:lnTo>
                    <a:lnTo>
                      <a:pt x="7905446" y="219586"/>
                    </a:lnTo>
                    <a:lnTo>
                      <a:pt x="7873294" y="251189"/>
                    </a:lnTo>
                    <a:lnTo>
                      <a:pt x="7903264" y="282251"/>
                    </a:lnTo>
                    <a:lnTo>
                      <a:pt x="7873294" y="312768"/>
                    </a:lnTo>
                    <a:lnTo>
                      <a:pt x="7905446" y="344366"/>
                    </a:lnTo>
                    <a:lnTo>
                      <a:pt x="7933166" y="314985"/>
                    </a:lnTo>
                    <a:lnTo>
                      <a:pt x="7960328" y="341036"/>
                    </a:lnTo>
                    <a:lnTo>
                      <a:pt x="7932057" y="370422"/>
                    </a:lnTo>
                    <a:lnTo>
                      <a:pt x="7965317" y="403125"/>
                    </a:lnTo>
                    <a:lnTo>
                      <a:pt x="7995810" y="374166"/>
                    </a:lnTo>
                    <a:lnTo>
                      <a:pt x="8056791" y="434177"/>
                    </a:lnTo>
                    <a:lnTo>
                      <a:pt x="8119433" y="372635"/>
                    </a:lnTo>
                    <a:lnTo>
                      <a:pt x="8085060" y="338817"/>
                    </a:lnTo>
                    <a:lnTo>
                      <a:pt x="8056791" y="367096"/>
                    </a:lnTo>
                    <a:lnTo>
                      <a:pt x="8028515" y="339930"/>
                    </a:lnTo>
                    <a:lnTo>
                      <a:pt x="8065326" y="300208"/>
                    </a:lnTo>
                    <a:lnTo>
                      <a:pt x="8247842" y="300208"/>
                    </a:lnTo>
                    <a:cubicBezTo>
                      <a:pt x="8159314" y="387651"/>
                      <a:pt x="8068226" y="475221"/>
                      <a:pt x="7978502" y="563367"/>
                    </a:cubicBezTo>
                    <a:lnTo>
                      <a:pt x="0" y="563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660"/>
              </a:solidFill>
              <a:ln w="0">
                <a:noFill/>
                <a:miter lim="127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51" name="Rectangle 233"/>
              <p:cNvSpPr>
                <a:spLocks noChangeArrowheads="1"/>
              </p:cNvSpPr>
              <p:nvPr/>
            </p:nvSpPr>
            <p:spPr bwMode="auto">
              <a:xfrm>
                <a:off x="556635" y="157087"/>
                <a:ext cx="6830721" cy="331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>
                  <a:spcAft>
                    <a:spcPts val="1000"/>
                  </a:spcAft>
                </a:pPr>
                <a:r>
                  <a:rPr lang="ru-RU" sz="1600" b="1">
                    <a:solidFill>
                      <a:srgbClr val="FEFEFE"/>
                    </a:solidFill>
                    <a:latin typeface="Courier New" pitchFamily="49" charset="0"/>
                    <a:cs typeface="Arial" charset="0"/>
                  </a:rPr>
                  <a:t>Отдых детей</a:t>
                </a:r>
                <a:endParaRPr lang="ru-RU">
                  <a:cs typeface="Arial" charset="0"/>
                </a:endParaRPr>
              </a:p>
            </p:txBody>
          </p:sp>
        </p:grpSp>
      </p:grp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00125" y="1397000"/>
          <a:ext cx="7143800" cy="3317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3571900"/>
              </a:tblGrid>
              <a:tr h="479615">
                <a:tc>
                  <a:txBody>
                    <a:bodyPr/>
                    <a:lstStyle/>
                    <a:p>
                      <a:r>
                        <a:rPr lang="ru-RU" dirty="0" smtClean="0"/>
                        <a:t>2018 </a:t>
                      </a:r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0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детей школьного возраста, охваченное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отдыхом в лагерях дневного пребывания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672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609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Из них: численность детей, находящихся в трудной жизненной ситуации, охваченных оздоровительным отдыхом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46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лагерей дневного пребывания и специализированных (профильных) лагерей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806</TotalTime>
  <Words>345</Words>
  <Application>Microsoft Office PowerPoint</Application>
  <PresentationFormat>Экран (4:3)</PresentationFormat>
  <Paragraphs>70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Диаграмма Microsoft Office Excel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Специалист</dc:creator>
  <cp:lastModifiedBy>Пользователь</cp:lastModifiedBy>
  <cp:revision>136</cp:revision>
  <dcterms:created xsi:type="dcterms:W3CDTF">2018-03-19T09:28:56Z</dcterms:created>
  <dcterms:modified xsi:type="dcterms:W3CDTF">2021-07-21T12:11:15Z</dcterms:modified>
</cp:coreProperties>
</file>